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4E344-5C27-4C66-B36C-9AFBB4E54DB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FFCE-7A21-4834-AFC4-1B8EE3712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Audit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763000" cy="5897563"/>
          </a:xfrm>
        </p:spPr>
      </p:pic>
    </p:spTree>
    <p:extLst>
      <p:ext uri="{BB962C8B-B14F-4D97-AF65-F5344CB8AC3E}">
        <p14:creationId xmlns:p14="http://schemas.microsoft.com/office/powerpoint/2010/main" val="26151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5668963"/>
          </a:xfrm>
        </p:spPr>
      </p:pic>
    </p:spTree>
    <p:extLst>
      <p:ext uri="{BB962C8B-B14F-4D97-AF65-F5344CB8AC3E}">
        <p14:creationId xmlns:p14="http://schemas.microsoft.com/office/powerpoint/2010/main" val="125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Unqualified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927898" cy="4763022"/>
          </a:xfrm>
        </p:spPr>
      </p:pic>
    </p:spTree>
    <p:extLst>
      <p:ext uri="{BB962C8B-B14F-4D97-AF65-F5344CB8AC3E}">
        <p14:creationId xmlns:p14="http://schemas.microsoft.com/office/powerpoint/2010/main" val="293956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2476"/>
            <a:ext cx="8229600" cy="4973123"/>
          </a:xfrm>
        </p:spPr>
      </p:pic>
    </p:spTree>
    <p:extLst>
      <p:ext uri="{BB962C8B-B14F-4D97-AF65-F5344CB8AC3E}">
        <p14:creationId xmlns:p14="http://schemas.microsoft.com/office/powerpoint/2010/main" val="215584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892"/>
            <a:ext cx="8229600" cy="4889308"/>
          </a:xfrm>
        </p:spPr>
      </p:pic>
    </p:spTree>
    <p:extLst>
      <p:ext uri="{BB962C8B-B14F-4D97-AF65-F5344CB8AC3E}">
        <p14:creationId xmlns:p14="http://schemas.microsoft.com/office/powerpoint/2010/main" val="69000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1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195835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81962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423827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1066800"/>
            <a:ext cx="7986993" cy="5059363"/>
          </a:xfrm>
        </p:spPr>
      </p:pic>
    </p:spTree>
    <p:extLst>
      <p:ext uri="{BB962C8B-B14F-4D97-AF65-F5344CB8AC3E}">
        <p14:creationId xmlns:p14="http://schemas.microsoft.com/office/powerpoint/2010/main" val="86682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2" y="1600200"/>
            <a:ext cx="7785558" cy="5181600"/>
          </a:xfrm>
        </p:spPr>
      </p:pic>
    </p:spTree>
    <p:extLst>
      <p:ext uri="{BB962C8B-B14F-4D97-AF65-F5344CB8AC3E}">
        <p14:creationId xmlns:p14="http://schemas.microsoft.com/office/powerpoint/2010/main" val="11894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2487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571999"/>
          </a:xfrm>
        </p:spPr>
      </p:pic>
    </p:spTree>
    <p:extLst>
      <p:ext uri="{BB962C8B-B14F-4D97-AF65-F5344CB8AC3E}">
        <p14:creationId xmlns:p14="http://schemas.microsoft.com/office/powerpoint/2010/main" val="100586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029199"/>
          </a:xfrm>
        </p:spPr>
      </p:pic>
    </p:spTree>
    <p:extLst>
      <p:ext uri="{BB962C8B-B14F-4D97-AF65-F5344CB8AC3E}">
        <p14:creationId xmlns:p14="http://schemas.microsoft.com/office/powerpoint/2010/main" val="356141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699279"/>
          </a:xfrm>
        </p:spPr>
      </p:pic>
    </p:spTree>
    <p:extLst>
      <p:ext uri="{BB962C8B-B14F-4D97-AF65-F5344CB8AC3E}">
        <p14:creationId xmlns:p14="http://schemas.microsoft.com/office/powerpoint/2010/main" val="346464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455303"/>
          </a:xfrm>
        </p:spPr>
      </p:pic>
    </p:spTree>
    <p:extLst>
      <p:ext uri="{BB962C8B-B14F-4D97-AF65-F5344CB8AC3E}">
        <p14:creationId xmlns:p14="http://schemas.microsoft.com/office/powerpoint/2010/main" val="12825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343399"/>
          </a:xfrm>
        </p:spPr>
      </p:pic>
    </p:spTree>
    <p:extLst>
      <p:ext uri="{BB962C8B-B14F-4D97-AF65-F5344CB8AC3E}">
        <p14:creationId xmlns:p14="http://schemas.microsoft.com/office/powerpoint/2010/main" val="14626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763000" cy="4343400"/>
          </a:xfrm>
        </p:spPr>
      </p:pic>
    </p:spTree>
    <p:extLst>
      <p:ext uri="{BB962C8B-B14F-4D97-AF65-F5344CB8AC3E}">
        <p14:creationId xmlns:p14="http://schemas.microsoft.com/office/powerpoint/2010/main" val="936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926783" cy="6248400"/>
          </a:xfrm>
        </p:spPr>
      </p:pic>
    </p:spTree>
    <p:extLst>
      <p:ext uri="{BB962C8B-B14F-4D97-AF65-F5344CB8AC3E}">
        <p14:creationId xmlns:p14="http://schemas.microsoft.com/office/powerpoint/2010/main" val="7578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5821363"/>
          </a:xfrm>
        </p:spPr>
      </p:pic>
    </p:spTree>
    <p:extLst>
      <p:ext uri="{BB962C8B-B14F-4D97-AF65-F5344CB8AC3E}">
        <p14:creationId xmlns:p14="http://schemas.microsoft.com/office/powerpoint/2010/main" val="42821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91600" cy="5897563"/>
          </a:xfrm>
        </p:spPr>
      </p:pic>
    </p:spTree>
    <p:extLst>
      <p:ext uri="{BB962C8B-B14F-4D97-AF65-F5344CB8AC3E}">
        <p14:creationId xmlns:p14="http://schemas.microsoft.com/office/powerpoint/2010/main" val="8708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458200" cy="5148853"/>
          </a:xfrm>
        </p:spPr>
      </p:pic>
    </p:spTree>
    <p:extLst>
      <p:ext uri="{BB962C8B-B14F-4D97-AF65-F5344CB8AC3E}">
        <p14:creationId xmlns:p14="http://schemas.microsoft.com/office/powerpoint/2010/main" val="26100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Audit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Unqualified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Auditors Report</dc:title>
  <dc:creator>microsoft</dc:creator>
  <cp:lastModifiedBy>microsoft</cp:lastModifiedBy>
  <cp:revision>17</cp:revision>
  <dcterms:created xsi:type="dcterms:W3CDTF">2020-04-05T19:27:38Z</dcterms:created>
  <dcterms:modified xsi:type="dcterms:W3CDTF">2020-04-07T05:29:53Z</dcterms:modified>
</cp:coreProperties>
</file>