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8" r:id="rId4"/>
    <p:sldId id="259" r:id="rId5"/>
    <p:sldId id="260" r:id="rId6"/>
    <p:sldId id="282"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Lst>
  <p:sldSz cx="9144000" cy="9144000"/>
  <p:notesSz cx="9144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771" autoAdjust="0"/>
  </p:normalViewPr>
  <p:slideViewPr>
    <p:cSldViewPr>
      <p:cViewPr>
        <p:scale>
          <a:sx n="40" d="100"/>
          <a:sy n="40" d="100"/>
        </p:scale>
        <p:origin x="1677" y="1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458788"/>
          </a:xfrm>
          <a:prstGeom prst="rect">
            <a:avLst/>
          </a:prstGeom>
        </p:spPr>
        <p:txBody>
          <a:bodyPr vert="horz" lIns="91440" tIns="45720" rIns="91440" bIns="45720" rtlCol="0"/>
          <a:lstStyle>
            <a:lvl1pPr algn="r">
              <a:defRPr sz="1200"/>
            </a:lvl1pPr>
          </a:lstStyle>
          <a:p>
            <a:fld id="{18CACB11-226E-402B-BF5F-26352CDDBB59}" type="datetimeFigureOut">
              <a:rPr lang="en-GB" smtClean="0"/>
              <a:t>01/11/2020</a:t>
            </a:fld>
            <a:endParaRPr lang="en-GB"/>
          </a:p>
        </p:txBody>
      </p:sp>
      <p:sp>
        <p:nvSpPr>
          <p:cNvPr id="4" name="Slide Image Placeholder 3"/>
          <p:cNvSpPr>
            <a:spLocks noGrp="1" noRot="1" noChangeAspect="1"/>
          </p:cNvSpPr>
          <p:nvPr>
            <p:ph type="sldImg" idx="2"/>
          </p:nvPr>
        </p:nvSpPr>
        <p:spPr>
          <a:xfrm>
            <a:off x="3028950" y="1143000"/>
            <a:ext cx="30861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4400550"/>
            <a:ext cx="73152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39624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8685213"/>
            <a:ext cx="3962400" cy="458787"/>
          </a:xfrm>
          <a:prstGeom prst="rect">
            <a:avLst/>
          </a:prstGeom>
        </p:spPr>
        <p:txBody>
          <a:bodyPr vert="horz" lIns="91440" tIns="45720" rIns="91440" bIns="45720" rtlCol="0" anchor="b"/>
          <a:lstStyle>
            <a:lvl1pPr algn="r">
              <a:defRPr sz="1200"/>
            </a:lvl1pPr>
          </a:lstStyle>
          <a:p>
            <a:fld id="{FA8D68BD-C782-4194-B3AB-E483C0B6C1BD}" type="slidenum">
              <a:rPr lang="en-GB" smtClean="0"/>
              <a:t>‹#›</a:t>
            </a:fld>
            <a:endParaRPr lang="en-GB"/>
          </a:p>
        </p:txBody>
      </p:sp>
    </p:spTree>
    <p:extLst>
      <p:ext uri="{BB962C8B-B14F-4D97-AF65-F5344CB8AC3E}">
        <p14:creationId xmlns:p14="http://schemas.microsoft.com/office/powerpoint/2010/main" val="1413219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Most business managers use scenario analysis during their decision-making process to find out the best-case scenario, as well as worst-case scenario while anticipating profits or potential losses. Individuals can use this process when they have a big investment coming up, such as purchasing a house or setting up a business. </a:t>
            </a:r>
            <a:endParaRPr lang="en-GB" dirty="0"/>
          </a:p>
        </p:txBody>
      </p:sp>
      <p:sp>
        <p:nvSpPr>
          <p:cNvPr id="4" name="Slide Number Placeholder 3"/>
          <p:cNvSpPr>
            <a:spLocks noGrp="1"/>
          </p:cNvSpPr>
          <p:nvPr>
            <p:ph type="sldNum" sz="quarter" idx="10"/>
          </p:nvPr>
        </p:nvSpPr>
        <p:spPr/>
        <p:txBody>
          <a:bodyPr/>
          <a:lstStyle/>
          <a:p>
            <a:fld id="{FA8D68BD-C782-4194-B3AB-E483C0B6C1BD}" type="slidenum">
              <a:rPr lang="en-GB" smtClean="0"/>
              <a:t>4</a:t>
            </a:fld>
            <a:endParaRPr lang="en-GB"/>
          </a:p>
        </p:txBody>
      </p:sp>
    </p:spTree>
    <p:extLst>
      <p:ext uri="{BB962C8B-B14F-4D97-AF65-F5344CB8AC3E}">
        <p14:creationId xmlns:p14="http://schemas.microsoft.com/office/powerpoint/2010/main" val="3452304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These two measure reveal likely profitability of the business portfolio in terms of cash needed to support that unit and cash generated by it. The general purpose of the analysis is to help understand, which brands the firm should invest in and which ones should be divested.</a:t>
            </a:r>
            <a:endParaRPr lang="en-GB" dirty="0"/>
          </a:p>
        </p:txBody>
      </p:sp>
      <p:sp>
        <p:nvSpPr>
          <p:cNvPr id="4" name="Slide Number Placeholder 3"/>
          <p:cNvSpPr>
            <a:spLocks noGrp="1"/>
          </p:cNvSpPr>
          <p:nvPr>
            <p:ph type="sldNum" sz="quarter" idx="10"/>
          </p:nvPr>
        </p:nvSpPr>
        <p:spPr/>
        <p:txBody>
          <a:bodyPr/>
          <a:lstStyle/>
          <a:p>
            <a:fld id="{FA8D68BD-C782-4194-B3AB-E483C0B6C1BD}" type="slidenum">
              <a:rPr lang="en-GB" smtClean="0"/>
              <a:t>5</a:t>
            </a:fld>
            <a:endParaRPr lang="en-GB"/>
          </a:p>
        </p:txBody>
      </p:sp>
    </p:spTree>
    <p:extLst>
      <p:ext uri="{BB962C8B-B14F-4D97-AF65-F5344CB8AC3E}">
        <p14:creationId xmlns:p14="http://schemas.microsoft.com/office/powerpoint/2010/main" val="2080681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1" i="0">
                <a:solidFill>
                  <a:schemeClr val="tx1"/>
                </a:solidFill>
                <a:latin typeface="Carlito"/>
                <a:cs typeface="Carlito"/>
              </a:defRPr>
            </a:lvl1pPr>
          </a:lstStyle>
          <a:p>
            <a:pPr algn="ctr">
              <a:lnSpc>
                <a:spcPts val="1240"/>
              </a:lnSpc>
            </a:pPr>
            <a:r>
              <a:rPr spc="-15" dirty="0"/>
              <a:t>Prof. </a:t>
            </a:r>
            <a:r>
              <a:rPr spc="-40" dirty="0"/>
              <a:t>Dr. </a:t>
            </a:r>
            <a:r>
              <a:rPr spc="-5" dirty="0"/>
              <a:t>M. </a:t>
            </a:r>
            <a:r>
              <a:rPr spc="5" dirty="0"/>
              <a:t>A. </a:t>
            </a:r>
            <a:r>
              <a:rPr spc="-10" dirty="0"/>
              <a:t>Pasha, Rector</a:t>
            </a:r>
            <a:r>
              <a:rPr spc="20" dirty="0"/>
              <a:t> </a:t>
            </a:r>
            <a:r>
              <a:rPr dirty="0"/>
              <a:t>IT-hub</a:t>
            </a:r>
          </a:p>
          <a:p>
            <a:pPr algn="ctr">
              <a:lnSpc>
                <a:spcPct val="100000"/>
              </a:lnSpc>
            </a:pPr>
            <a:r>
              <a:rPr spc="-5" dirty="0"/>
              <a:t>Sargodha</a:t>
            </a:r>
          </a:p>
        </p:txBody>
      </p:sp>
      <p:sp>
        <p:nvSpPr>
          <p:cNvPr id="5" name="Holder 5"/>
          <p:cNvSpPr>
            <a:spLocks noGrp="1"/>
          </p:cNvSpPr>
          <p:nvPr>
            <p:ph type="dt" sz="half" idx="6"/>
          </p:nvPr>
        </p:nvSpPr>
        <p:spPr/>
        <p:txBody>
          <a:bodyPr lIns="0" tIns="0" rIns="0" bIns="0"/>
          <a:lstStyle>
            <a:lvl1pPr>
              <a:defRPr sz="1200" b="0" i="0">
                <a:solidFill>
                  <a:schemeClr val="tx1"/>
                </a:solidFill>
                <a:latin typeface="Carlito"/>
                <a:cs typeface="Carlito"/>
              </a:defRPr>
            </a:lvl1pPr>
          </a:lstStyle>
          <a:p>
            <a:pPr marL="12700">
              <a:lnSpc>
                <a:spcPts val="1240"/>
              </a:lnSpc>
            </a:pPr>
            <a:r>
              <a:rPr spc="-15" dirty="0"/>
              <a:t>Technology</a:t>
            </a:r>
            <a:r>
              <a:rPr spc="-35" dirty="0"/>
              <a:t> </a:t>
            </a:r>
            <a:r>
              <a:rPr spc="-5" dirty="0"/>
              <a:t>Management</a:t>
            </a:r>
          </a:p>
          <a:p>
            <a:pPr marL="12700">
              <a:lnSpc>
                <a:spcPct val="100000"/>
              </a:lnSpc>
            </a:pPr>
            <a:r>
              <a:rPr spc="-5" dirty="0"/>
              <a:t>Students</a:t>
            </a:r>
            <a:r>
              <a:rPr spc="-50" dirty="0"/>
              <a:t> </a:t>
            </a:r>
            <a:r>
              <a:rPr spc="-5" dirty="0"/>
              <a:t>Notes</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0" y="0"/>
            <a:ext cx="9144000" cy="6173165"/>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400" b="1" i="0">
                <a:solidFill>
                  <a:schemeClr val="tx1"/>
                </a:solidFill>
                <a:latin typeface="Carlito"/>
                <a:cs typeface="Carlito"/>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200" b="1" i="0">
                <a:solidFill>
                  <a:schemeClr val="tx1"/>
                </a:solidFill>
                <a:latin typeface="Carlito"/>
                <a:cs typeface="Carlito"/>
              </a:defRPr>
            </a:lvl1pPr>
          </a:lstStyle>
          <a:p>
            <a:pPr algn="ctr">
              <a:lnSpc>
                <a:spcPts val="1240"/>
              </a:lnSpc>
            </a:pPr>
            <a:r>
              <a:rPr spc="-15" dirty="0"/>
              <a:t>Prof. </a:t>
            </a:r>
            <a:r>
              <a:rPr spc="-40" dirty="0"/>
              <a:t>Dr. </a:t>
            </a:r>
            <a:r>
              <a:rPr spc="-5" dirty="0"/>
              <a:t>M. </a:t>
            </a:r>
            <a:r>
              <a:rPr spc="5" dirty="0"/>
              <a:t>A. </a:t>
            </a:r>
            <a:r>
              <a:rPr spc="-10" dirty="0"/>
              <a:t>Pasha, Rector</a:t>
            </a:r>
            <a:r>
              <a:rPr spc="20" dirty="0"/>
              <a:t> </a:t>
            </a:r>
            <a:r>
              <a:rPr dirty="0"/>
              <a:t>IT-hub</a:t>
            </a:r>
          </a:p>
          <a:p>
            <a:pPr algn="ctr">
              <a:lnSpc>
                <a:spcPct val="100000"/>
              </a:lnSpc>
            </a:pPr>
            <a:r>
              <a:rPr spc="-5" dirty="0"/>
              <a:t>Sargodha</a:t>
            </a:r>
          </a:p>
        </p:txBody>
      </p:sp>
      <p:sp>
        <p:nvSpPr>
          <p:cNvPr id="5" name="Holder 5"/>
          <p:cNvSpPr>
            <a:spLocks noGrp="1"/>
          </p:cNvSpPr>
          <p:nvPr>
            <p:ph type="dt" sz="half" idx="6"/>
          </p:nvPr>
        </p:nvSpPr>
        <p:spPr/>
        <p:txBody>
          <a:bodyPr lIns="0" tIns="0" rIns="0" bIns="0"/>
          <a:lstStyle>
            <a:lvl1pPr>
              <a:defRPr sz="1200" b="0" i="0">
                <a:solidFill>
                  <a:schemeClr val="tx1"/>
                </a:solidFill>
                <a:latin typeface="Carlito"/>
                <a:cs typeface="Carlito"/>
              </a:defRPr>
            </a:lvl1pPr>
          </a:lstStyle>
          <a:p>
            <a:pPr marL="12700">
              <a:lnSpc>
                <a:spcPts val="1240"/>
              </a:lnSpc>
            </a:pPr>
            <a:r>
              <a:rPr spc="-15" dirty="0"/>
              <a:t>Technology</a:t>
            </a:r>
            <a:r>
              <a:rPr spc="-35" dirty="0"/>
              <a:t> </a:t>
            </a:r>
            <a:r>
              <a:rPr spc="-5" dirty="0"/>
              <a:t>Management</a:t>
            </a:r>
          </a:p>
          <a:p>
            <a:pPr marL="12700">
              <a:lnSpc>
                <a:spcPct val="100000"/>
              </a:lnSpc>
            </a:pPr>
            <a:r>
              <a:rPr spc="-5" dirty="0"/>
              <a:t>Students</a:t>
            </a:r>
            <a:r>
              <a:rPr spc="-50" dirty="0"/>
              <a:t> </a:t>
            </a:r>
            <a:r>
              <a:rPr spc="-5" dirty="0"/>
              <a:t>Notes</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chemeClr val="tx1"/>
                </a:solidFill>
                <a:latin typeface="Carlito"/>
                <a:cs typeface="Carlito"/>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1" i="0">
                <a:solidFill>
                  <a:schemeClr val="tx1"/>
                </a:solidFill>
                <a:latin typeface="Carlito"/>
                <a:cs typeface="Carlito"/>
              </a:defRPr>
            </a:lvl1pPr>
          </a:lstStyle>
          <a:p>
            <a:pPr algn="ctr">
              <a:lnSpc>
                <a:spcPts val="1240"/>
              </a:lnSpc>
            </a:pPr>
            <a:r>
              <a:rPr spc="-15" dirty="0"/>
              <a:t>Prof. </a:t>
            </a:r>
            <a:r>
              <a:rPr spc="-40" dirty="0"/>
              <a:t>Dr. </a:t>
            </a:r>
            <a:r>
              <a:rPr spc="-5" dirty="0"/>
              <a:t>M. </a:t>
            </a:r>
            <a:r>
              <a:rPr spc="5" dirty="0"/>
              <a:t>A. </a:t>
            </a:r>
            <a:r>
              <a:rPr spc="-10" dirty="0"/>
              <a:t>Pasha, Rector</a:t>
            </a:r>
            <a:r>
              <a:rPr spc="20" dirty="0"/>
              <a:t> </a:t>
            </a:r>
            <a:r>
              <a:rPr dirty="0"/>
              <a:t>IT-hub</a:t>
            </a:r>
          </a:p>
          <a:p>
            <a:pPr algn="ctr">
              <a:lnSpc>
                <a:spcPct val="100000"/>
              </a:lnSpc>
            </a:pPr>
            <a:r>
              <a:rPr spc="-5" dirty="0"/>
              <a:t>Sargodha</a:t>
            </a:r>
          </a:p>
        </p:txBody>
      </p:sp>
      <p:sp>
        <p:nvSpPr>
          <p:cNvPr id="6" name="Holder 6"/>
          <p:cNvSpPr>
            <a:spLocks noGrp="1"/>
          </p:cNvSpPr>
          <p:nvPr>
            <p:ph type="dt" sz="half" idx="6"/>
          </p:nvPr>
        </p:nvSpPr>
        <p:spPr/>
        <p:txBody>
          <a:bodyPr lIns="0" tIns="0" rIns="0" bIns="0"/>
          <a:lstStyle>
            <a:lvl1pPr>
              <a:defRPr sz="1200" b="0" i="0">
                <a:solidFill>
                  <a:schemeClr val="tx1"/>
                </a:solidFill>
                <a:latin typeface="Carlito"/>
                <a:cs typeface="Carlito"/>
              </a:defRPr>
            </a:lvl1pPr>
          </a:lstStyle>
          <a:p>
            <a:pPr marL="12700">
              <a:lnSpc>
                <a:spcPts val="1240"/>
              </a:lnSpc>
            </a:pPr>
            <a:r>
              <a:rPr spc="-15" dirty="0"/>
              <a:t>Technology</a:t>
            </a:r>
            <a:r>
              <a:rPr spc="-35" dirty="0"/>
              <a:t> </a:t>
            </a:r>
            <a:r>
              <a:rPr spc="-5" dirty="0"/>
              <a:t>Management</a:t>
            </a:r>
          </a:p>
          <a:p>
            <a:pPr marL="12700">
              <a:lnSpc>
                <a:spcPct val="100000"/>
              </a:lnSpc>
            </a:pPr>
            <a:r>
              <a:rPr spc="-5" dirty="0"/>
              <a:t>Students</a:t>
            </a:r>
            <a:r>
              <a:rPr spc="-50" dirty="0"/>
              <a:t> </a:t>
            </a:r>
            <a:r>
              <a:rPr spc="-5" dirty="0"/>
              <a:t>Notes</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0">
                <a:solidFill>
                  <a:schemeClr val="tx1"/>
                </a:solidFill>
                <a:latin typeface="Carlito"/>
                <a:cs typeface="Carlito"/>
              </a:defRPr>
            </a:lvl1pPr>
          </a:lstStyle>
          <a:p>
            <a:endParaRPr/>
          </a:p>
        </p:txBody>
      </p:sp>
      <p:sp>
        <p:nvSpPr>
          <p:cNvPr id="3" name="Holder 3"/>
          <p:cNvSpPr>
            <a:spLocks noGrp="1"/>
          </p:cNvSpPr>
          <p:nvPr>
            <p:ph type="ftr" sz="quarter" idx="5"/>
          </p:nvPr>
        </p:nvSpPr>
        <p:spPr/>
        <p:txBody>
          <a:bodyPr lIns="0" tIns="0" rIns="0" bIns="0"/>
          <a:lstStyle>
            <a:lvl1pPr>
              <a:defRPr sz="1200" b="1" i="0">
                <a:solidFill>
                  <a:schemeClr val="tx1"/>
                </a:solidFill>
                <a:latin typeface="Carlito"/>
                <a:cs typeface="Carlito"/>
              </a:defRPr>
            </a:lvl1pPr>
          </a:lstStyle>
          <a:p>
            <a:pPr algn="ctr">
              <a:lnSpc>
                <a:spcPts val="1240"/>
              </a:lnSpc>
            </a:pPr>
            <a:r>
              <a:rPr spc="-15" dirty="0"/>
              <a:t>Prof. </a:t>
            </a:r>
            <a:r>
              <a:rPr spc="-40" dirty="0"/>
              <a:t>Dr. </a:t>
            </a:r>
            <a:r>
              <a:rPr spc="-5" dirty="0"/>
              <a:t>M. </a:t>
            </a:r>
            <a:r>
              <a:rPr spc="5" dirty="0"/>
              <a:t>A. </a:t>
            </a:r>
            <a:r>
              <a:rPr spc="-10" dirty="0"/>
              <a:t>Pasha, Rector</a:t>
            </a:r>
            <a:r>
              <a:rPr spc="20" dirty="0"/>
              <a:t> </a:t>
            </a:r>
            <a:r>
              <a:rPr dirty="0"/>
              <a:t>IT-hub</a:t>
            </a:r>
          </a:p>
          <a:p>
            <a:pPr algn="ctr">
              <a:lnSpc>
                <a:spcPct val="100000"/>
              </a:lnSpc>
            </a:pPr>
            <a:r>
              <a:rPr spc="-5" dirty="0"/>
              <a:t>Sargodha</a:t>
            </a:r>
          </a:p>
        </p:txBody>
      </p:sp>
      <p:sp>
        <p:nvSpPr>
          <p:cNvPr id="4" name="Holder 4"/>
          <p:cNvSpPr>
            <a:spLocks noGrp="1"/>
          </p:cNvSpPr>
          <p:nvPr>
            <p:ph type="dt" sz="half" idx="6"/>
          </p:nvPr>
        </p:nvSpPr>
        <p:spPr/>
        <p:txBody>
          <a:bodyPr lIns="0" tIns="0" rIns="0" bIns="0"/>
          <a:lstStyle>
            <a:lvl1pPr>
              <a:defRPr sz="1200" b="0" i="0">
                <a:solidFill>
                  <a:schemeClr val="tx1"/>
                </a:solidFill>
                <a:latin typeface="Carlito"/>
                <a:cs typeface="Carlito"/>
              </a:defRPr>
            </a:lvl1pPr>
          </a:lstStyle>
          <a:p>
            <a:pPr marL="12700">
              <a:lnSpc>
                <a:spcPts val="1240"/>
              </a:lnSpc>
            </a:pPr>
            <a:r>
              <a:rPr spc="-15" dirty="0"/>
              <a:t>Technology</a:t>
            </a:r>
            <a:r>
              <a:rPr spc="-35" dirty="0"/>
              <a:t> </a:t>
            </a:r>
            <a:r>
              <a:rPr spc="-5" dirty="0"/>
              <a:t>Management</a:t>
            </a:r>
          </a:p>
          <a:p>
            <a:pPr marL="12700">
              <a:lnSpc>
                <a:spcPct val="100000"/>
              </a:lnSpc>
            </a:pPr>
            <a:r>
              <a:rPr spc="-5" dirty="0"/>
              <a:t>Students</a:t>
            </a:r>
            <a:r>
              <a:rPr spc="-50" dirty="0"/>
              <a:t> </a:t>
            </a:r>
            <a:r>
              <a:rPr spc="-5" dirty="0"/>
              <a:t>Notes</a:t>
            </a: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1" i="0">
                <a:solidFill>
                  <a:schemeClr val="tx1"/>
                </a:solidFill>
                <a:latin typeface="Carlito"/>
                <a:cs typeface="Carlito"/>
              </a:defRPr>
            </a:lvl1pPr>
          </a:lstStyle>
          <a:p>
            <a:pPr algn="ctr">
              <a:lnSpc>
                <a:spcPts val="1240"/>
              </a:lnSpc>
            </a:pPr>
            <a:r>
              <a:rPr spc="-15" dirty="0"/>
              <a:t>Prof. </a:t>
            </a:r>
            <a:r>
              <a:rPr spc="-40" dirty="0"/>
              <a:t>Dr. </a:t>
            </a:r>
            <a:r>
              <a:rPr spc="-5" dirty="0"/>
              <a:t>M. </a:t>
            </a:r>
            <a:r>
              <a:rPr spc="5" dirty="0"/>
              <a:t>A. </a:t>
            </a:r>
            <a:r>
              <a:rPr spc="-10" dirty="0"/>
              <a:t>Pasha, Rector</a:t>
            </a:r>
            <a:r>
              <a:rPr spc="20" dirty="0"/>
              <a:t> </a:t>
            </a:r>
            <a:r>
              <a:rPr dirty="0"/>
              <a:t>IT-hub</a:t>
            </a:r>
          </a:p>
          <a:p>
            <a:pPr algn="ctr">
              <a:lnSpc>
                <a:spcPct val="100000"/>
              </a:lnSpc>
            </a:pPr>
            <a:r>
              <a:rPr spc="-5" dirty="0"/>
              <a:t>Sargodha</a:t>
            </a:r>
          </a:p>
        </p:txBody>
      </p:sp>
      <p:sp>
        <p:nvSpPr>
          <p:cNvPr id="3" name="Holder 3"/>
          <p:cNvSpPr>
            <a:spLocks noGrp="1"/>
          </p:cNvSpPr>
          <p:nvPr>
            <p:ph type="dt" sz="half" idx="6"/>
          </p:nvPr>
        </p:nvSpPr>
        <p:spPr/>
        <p:txBody>
          <a:bodyPr lIns="0" tIns="0" rIns="0" bIns="0"/>
          <a:lstStyle>
            <a:lvl1pPr>
              <a:defRPr sz="1200" b="0" i="0">
                <a:solidFill>
                  <a:schemeClr val="tx1"/>
                </a:solidFill>
                <a:latin typeface="Carlito"/>
                <a:cs typeface="Carlito"/>
              </a:defRPr>
            </a:lvl1pPr>
          </a:lstStyle>
          <a:p>
            <a:pPr marL="12700">
              <a:lnSpc>
                <a:spcPts val="1240"/>
              </a:lnSpc>
            </a:pPr>
            <a:r>
              <a:rPr spc="-15" dirty="0"/>
              <a:t>Technology</a:t>
            </a:r>
            <a:r>
              <a:rPr spc="-35" dirty="0"/>
              <a:t> </a:t>
            </a:r>
            <a:r>
              <a:rPr spc="-5" dirty="0"/>
              <a:t>Management</a:t>
            </a:r>
          </a:p>
          <a:p>
            <a:pPr marL="12700">
              <a:lnSpc>
                <a:spcPct val="100000"/>
              </a:lnSpc>
            </a:pPr>
            <a:r>
              <a:rPr spc="-5" dirty="0"/>
              <a:t>Students</a:t>
            </a:r>
            <a:r>
              <a:rPr spc="-50" dirty="0"/>
              <a:t> </a:t>
            </a:r>
            <a:r>
              <a:rPr spc="-5" dirty="0"/>
              <a:t>Notes</a:t>
            </a: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prstGeom prst="rect">
            <a:avLst/>
          </a:prstGeom>
          <a:blipFill>
            <a:blip r:embed="rId7" cstate="print"/>
            <a:stretch>
              <a:fillRect/>
            </a:stretch>
          </a:blipFill>
        </p:spPr>
        <p:txBody>
          <a:bodyPr wrap="square" lIns="0" tIns="0" rIns="0" bIns="0" rtlCol="0"/>
          <a:lstStyle/>
          <a:p>
            <a:endParaRPr/>
          </a:p>
        </p:txBody>
      </p:sp>
      <p:sp>
        <p:nvSpPr>
          <p:cNvPr id="2" name="Holder 2"/>
          <p:cNvSpPr>
            <a:spLocks noGrp="1"/>
          </p:cNvSpPr>
          <p:nvPr>
            <p:ph type="title"/>
          </p:nvPr>
        </p:nvSpPr>
        <p:spPr>
          <a:xfrm>
            <a:off x="1228750" y="834897"/>
            <a:ext cx="6686499" cy="1671955"/>
          </a:xfrm>
          <a:prstGeom prst="rect">
            <a:avLst/>
          </a:prstGeom>
        </p:spPr>
        <p:txBody>
          <a:bodyPr wrap="square" lIns="0" tIns="0" rIns="0" bIns="0">
            <a:spAutoFit/>
          </a:bodyPr>
          <a:lstStyle>
            <a:lvl1pPr>
              <a:defRPr sz="5400" b="1" i="0">
                <a:solidFill>
                  <a:schemeClr val="tx1"/>
                </a:solidFill>
                <a:latin typeface="Carlito"/>
                <a:cs typeface="Carlito"/>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448050" y="6373469"/>
            <a:ext cx="2249804" cy="360679"/>
          </a:xfrm>
          <a:prstGeom prst="rect">
            <a:avLst/>
          </a:prstGeom>
        </p:spPr>
        <p:txBody>
          <a:bodyPr wrap="square" lIns="0" tIns="0" rIns="0" bIns="0">
            <a:spAutoFit/>
          </a:bodyPr>
          <a:lstStyle>
            <a:lvl1pPr>
              <a:defRPr sz="1200" b="1" i="0">
                <a:solidFill>
                  <a:schemeClr val="tx1"/>
                </a:solidFill>
                <a:latin typeface="Carlito"/>
                <a:cs typeface="Carlito"/>
              </a:defRPr>
            </a:lvl1pPr>
          </a:lstStyle>
          <a:p>
            <a:pPr algn="ctr">
              <a:lnSpc>
                <a:spcPts val="1240"/>
              </a:lnSpc>
            </a:pPr>
            <a:r>
              <a:rPr spc="-15" dirty="0"/>
              <a:t>Prof. </a:t>
            </a:r>
            <a:r>
              <a:rPr spc="-40" dirty="0"/>
              <a:t>Dr. </a:t>
            </a:r>
            <a:r>
              <a:rPr spc="-5" dirty="0"/>
              <a:t>M. </a:t>
            </a:r>
            <a:r>
              <a:rPr spc="5" dirty="0"/>
              <a:t>A. </a:t>
            </a:r>
            <a:r>
              <a:rPr spc="-10" dirty="0"/>
              <a:t>Pasha, Rector</a:t>
            </a:r>
            <a:r>
              <a:rPr spc="20" dirty="0"/>
              <a:t> </a:t>
            </a:r>
            <a:r>
              <a:rPr dirty="0"/>
              <a:t>IT-hub</a:t>
            </a:r>
          </a:p>
          <a:p>
            <a:pPr algn="ctr">
              <a:lnSpc>
                <a:spcPct val="100000"/>
              </a:lnSpc>
            </a:pPr>
            <a:r>
              <a:rPr spc="-5" dirty="0"/>
              <a:t>Sargodha</a:t>
            </a:r>
          </a:p>
        </p:txBody>
      </p:sp>
      <p:sp>
        <p:nvSpPr>
          <p:cNvPr id="5" name="Holder 5"/>
          <p:cNvSpPr>
            <a:spLocks noGrp="1"/>
          </p:cNvSpPr>
          <p:nvPr>
            <p:ph type="dt" sz="half" idx="6"/>
          </p:nvPr>
        </p:nvSpPr>
        <p:spPr>
          <a:xfrm>
            <a:off x="535940" y="6373469"/>
            <a:ext cx="1590039" cy="360679"/>
          </a:xfrm>
          <a:prstGeom prst="rect">
            <a:avLst/>
          </a:prstGeom>
        </p:spPr>
        <p:txBody>
          <a:bodyPr wrap="square" lIns="0" tIns="0" rIns="0" bIns="0">
            <a:spAutoFit/>
          </a:bodyPr>
          <a:lstStyle>
            <a:lvl1pPr>
              <a:defRPr sz="1200" b="0" i="0">
                <a:solidFill>
                  <a:schemeClr val="tx1"/>
                </a:solidFill>
                <a:latin typeface="Carlito"/>
                <a:cs typeface="Carlito"/>
              </a:defRPr>
            </a:lvl1pPr>
          </a:lstStyle>
          <a:p>
            <a:pPr marL="12700">
              <a:lnSpc>
                <a:spcPts val="1240"/>
              </a:lnSpc>
            </a:pPr>
            <a:r>
              <a:rPr spc="-15" dirty="0"/>
              <a:t>Technology</a:t>
            </a:r>
            <a:r>
              <a:rPr spc="-35" dirty="0"/>
              <a:t> </a:t>
            </a:r>
            <a:r>
              <a:rPr spc="-5" dirty="0"/>
              <a:t>Management</a:t>
            </a:r>
          </a:p>
          <a:p>
            <a:pPr marL="12700">
              <a:lnSpc>
                <a:spcPct val="100000"/>
              </a:lnSpc>
            </a:pPr>
            <a:r>
              <a:rPr spc="-5" dirty="0"/>
              <a:t>Students</a:t>
            </a:r>
            <a:r>
              <a:rPr spc="-50" dirty="0"/>
              <a:t> </a:t>
            </a:r>
            <a:r>
              <a:rPr spc="-5" dirty="0"/>
              <a:t>Notes</a:t>
            </a: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5.xml"/><Relationship Id="rId6" Type="http://schemas.openxmlformats.org/officeDocument/2006/relationships/image" Target="../media/image79.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s>
</file>

<file path=ppt/slides/_rels/slide11.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5.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s>
</file>

<file path=ppt/slides/_rels/slide12.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18" Type="http://schemas.openxmlformats.org/officeDocument/2006/relationships/image" Target="../media/image108.png"/><Relationship Id="rId26" Type="http://schemas.openxmlformats.org/officeDocument/2006/relationships/image" Target="../media/image116.png"/><Relationship Id="rId3" Type="http://schemas.openxmlformats.org/officeDocument/2006/relationships/image" Target="../media/image85.png"/><Relationship Id="rId21" Type="http://schemas.openxmlformats.org/officeDocument/2006/relationships/image" Target="../media/image111.png"/><Relationship Id="rId7" Type="http://schemas.openxmlformats.org/officeDocument/2006/relationships/image" Target="../media/image97.png"/><Relationship Id="rId12" Type="http://schemas.openxmlformats.org/officeDocument/2006/relationships/image" Target="../media/image102.png"/><Relationship Id="rId17" Type="http://schemas.openxmlformats.org/officeDocument/2006/relationships/image" Target="../media/image107.png"/><Relationship Id="rId25" Type="http://schemas.openxmlformats.org/officeDocument/2006/relationships/image" Target="../media/image115.png"/><Relationship Id="rId2" Type="http://schemas.openxmlformats.org/officeDocument/2006/relationships/image" Target="../media/image94.png"/><Relationship Id="rId16" Type="http://schemas.openxmlformats.org/officeDocument/2006/relationships/image" Target="../media/image106.png"/><Relationship Id="rId20" Type="http://schemas.openxmlformats.org/officeDocument/2006/relationships/image" Target="../media/image110.png"/><Relationship Id="rId1" Type="http://schemas.openxmlformats.org/officeDocument/2006/relationships/slideLayout" Target="../slideLayouts/slideLayout5.xml"/><Relationship Id="rId6" Type="http://schemas.openxmlformats.org/officeDocument/2006/relationships/image" Target="../media/image96.png"/><Relationship Id="rId11" Type="http://schemas.openxmlformats.org/officeDocument/2006/relationships/image" Target="../media/image101.png"/><Relationship Id="rId24" Type="http://schemas.openxmlformats.org/officeDocument/2006/relationships/image" Target="../media/image114.png"/><Relationship Id="rId5" Type="http://schemas.openxmlformats.org/officeDocument/2006/relationships/image" Target="../media/image87.png"/><Relationship Id="rId15" Type="http://schemas.openxmlformats.org/officeDocument/2006/relationships/image" Target="../media/image105.png"/><Relationship Id="rId23" Type="http://schemas.openxmlformats.org/officeDocument/2006/relationships/image" Target="../media/image113.png"/><Relationship Id="rId10" Type="http://schemas.openxmlformats.org/officeDocument/2006/relationships/image" Target="../media/image100.png"/><Relationship Id="rId19" Type="http://schemas.openxmlformats.org/officeDocument/2006/relationships/image" Target="../media/image109.png"/><Relationship Id="rId4" Type="http://schemas.openxmlformats.org/officeDocument/2006/relationships/image" Target="../media/image95.png"/><Relationship Id="rId9" Type="http://schemas.openxmlformats.org/officeDocument/2006/relationships/image" Target="../media/image99.png"/><Relationship Id="rId14" Type="http://schemas.openxmlformats.org/officeDocument/2006/relationships/image" Target="../media/image104.png"/><Relationship Id="rId22" Type="http://schemas.openxmlformats.org/officeDocument/2006/relationships/image" Target="../media/image112.png"/><Relationship Id="rId27" Type="http://schemas.openxmlformats.org/officeDocument/2006/relationships/image" Target="../media/image117.png"/></Relationships>
</file>

<file path=ppt/slides/_rels/slide13.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29.png"/><Relationship Id="rId18" Type="http://schemas.openxmlformats.org/officeDocument/2006/relationships/image" Target="../media/image134.png"/><Relationship Id="rId3" Type="http://schemas.openxmlformats.org/officeDocument/2006/relationships/image" Target="../media/image119.png"/><Relationship Id="rId21" Type="http://schemas.openxmlformats.org/officeDocument/2006/relationships/image" Target="../media/image137.png"/><Relationship Id="rId7" Type="http://schemas.openxmlformats.org/officeDocument/2006/relationships/image" Target="../media/image123.png"/><Relationship Id="rId12" Type="http://schemas.openxmlformats.org/officeDocument/2006/relationships/image" Target="../media/image128.png"/><Relationship Id="rId17" Type="http://schemas.openxmlformats.org/officeDocument/2006/relationships/image" Target="../media/image133.png"/><Relationship Id="rId2" Type="http://schemas.openxmlformats.org/officeDocument/2006/relationships/image" Target="../media/image118.png"/><Relationship Id="rId16" Type="http://schemas.openxmlformats.org/officeDocument/2006/relationships/image" Target="../media/image132.png"/><Relationship Id="rId20" Type="http://schemas.openxmlformats.org/officeDocument/2006/relationships/image" Target="../media/image136.png"/><Relationship Id="rId1" Type="http://schemas.openxmlformats.org/officeDocument/2006/relationships/slideLayout" Target="../slideLayouts/slideLayout5.xml"/><Relationship Id="rId6" Type="http://schemas.openxmlformats.org/officeDocument/2006/relationships/image" Target="../media/image122.png"/><Relationship Id="rId11" Type="http://schemas.openxmlformats.org/officeDocument/2006/relationships/image" Target="../media/image127.png"/><Relationship Id="rId5" Type="http://schemas.openxmlformats.org/officeDocument/2006/relationships/image" Target="../media/image121.png"/><Relationship Id="rId15" Type="http://schemas.openxmlformats.org/officeDocument/2006/relationships/image" Target="../media/image131.png"/><Relationship Id="rId10" Type="http://schemas.openxmlformats.org/officeDocument/2006/relationships/image" Target="../media/image126.png"/><Relationship Id="rId19" Type="http://schemas.openxmlformats.org/officeDocument/2006/relationships/image" Target="../media/image135.png"/><Relationship Id="rId4" Type="http://schemas.openxmlformats.org/officeDocument/2006/relationships/image" Target="../media/image120.png"/><Relationship Id="rId9" Type="http://schemas.openxmlformats.org/officeDocument/2006/relationships/image" Target="../media/image125.png"/><Relationship Id="rId14" Type="http://schemas.openxmlformats.org/officeDocument/2006/relationships/image" Target="../media/image130.png"/><Relationship Id="rId22" Type="http://schemas.openxmlformats.org/officeDocument/2006/relationships/image" Target="../media/image138.png"/></Relationships>
</file>

<file path=ppt/slides/_rels/slide14.xml.rels><?xml version="1.0" encoding="UTF-8" standalone="yes"?>
<Relationships xmlns="http://schemas.openxmlformats.org/package/2006/relationships"><Relationship Id="rId8" Type="http://schemas.openxmlformats.org/officeDocument/2006/relationships/image" Target="../media/image145.png"/><Relationship Id="rId3" Type="http://schemas.openxmlformats.org/officeDocument/2006/relationships/image" Target="../media/image140.png"/><Relationship Id="rId7" Type="http://schemas.openxmlformats.org/officeDocument/2006/relationships/image" Target="../media/image144.png"/><Relationship Id="rId12" Type="http://schemas.openxmlformats.org/officeDocument/2006/relationships/image" Target="../media/image149.png"/><Relationship Id="rId2" Type="http://schemas.openxmlformats.org/officeDocument/2006/relationships/image" Target="../media/image139.png"/><Relationship Id="rId1" Type="http://schemas.openxmlformats.org/officeDocument/2006/relationships/slideLayout" Target="../slideLayouts/slideLayout5.xml"/><Relationship Id="rId6" Type="http://schemas.openxmlformats.org/officeDocument/2006/relationships/image" Target="../media/image143.png"/><Relationship Id="rId11" Type="http://schemas.openxmlformats.org/officeDocument/2006/relationships/image" Target="../media/image148.png"/><Relationship Id="rId5" Type="http://schemas.openxmlformats.org/officeDocument/2006/relationships/image" Target="../media/image142.png"/><Relationship Id="rId10" Type="http://schemas.openxmlformats.org/officeDocument/2006/relationships/image" Target="../media/image147.png"/><Relationship Id="rId4" Type="http://schemas.openxmlformats.org/officeDocument/2006/relationships/image" Target="../media/image141.png"/><Relationship Id="rId9" Type="http://schemas.openxmlformats.org/officeDocument/2006/relationships/image" Target="../media/image146.png"/></Relationships>
</file>

<file path=ppt/slides/_rels/slide15.xml.rels><?xml version="1.0" encoding="UTF-8" standalone="yes"?>
<Relationships xmlns="http://schemas.openxmlformats.org/package/2006/relationships"><Relationship Id="rId8" Type="http://schemas.openxmlformats.org/officeDocument/2006/relationships/image" Target="../media/image156.png"/><Relationship Id="rId13" Type="http://schemas.openxmlformats.org/officeDocument/2006/relationships/image" Target="../media/image161.png"/><Relationship Id="rId3" Type="http://schemas.openxmlformats.org/officeDocument/2006/relationships/image" Target="../media/image151.png"/><Relationship Id="rId7" Type="http://schemas.openxmlformats.org/officeDocument/2006/relationships/image" Target="../media/image155.png"/><Relationship Id="rId12" Type="http://schemas.openxmlformats.org/officeDocument/2006/relationships/image" Target="../media/image160.png"/><Relationship Id="rId2" Type="http://schemas.openxmlformats.org/officeDocument/2006/relationships/image" Target="../media/image150.png"/><Relationship Id="rId1" Type="http://schemas.openxmlformats.org/officeDocument/2006/relationships/slideLayout" Target="../slideLayouts/slideLayout5.xml"/><Relationship Id="rId6" Type="http://schemas.openxmlformats.org/officeDocument/2006/relationships/image" Target="../media/image154.png"/><Relationship Id="rId11" Type="http://schemas.openxmlformats.org/officeDocument/2006/relationships/image" Target="../media/image159.png"/><Relationship Id="rId5" Type="http://schemas.openxmlformats.org/officeDocument/2006/relationships/image" Target="../media/image153.png"/><Relationship Id="rId10" Type="http://schemas.openxmlformats.org/officeDocument/2006/relationships/image" Target="../media/image158.png"/><Relationship Id="rId4" Type="http://schemas.openxmlformats.org/officeDocument/2006/relationships/image" Target="../media/image152.png"/><Relationship Id="rId9" Type="http://schemas.openxmlformats.org/officeDocument/2006/relationships/image" Target="../media/image157.png"/><Relationship Id="rId14" Type="http://schemas.openxmlformats.org/officeDocument/2006/relationships/image" Target="../media/image162.png"/></Relationships>
</file>

<file path=ppt/slides/_rels/slide16.xml.rels><?xml version="1.0" encoding="UTF-8" standalone="yes"?>
<Relationships xmlns="http://schemas.openxmlformats.org/package/2006/relationships"><Relationship Id="rId8" Type="http://schemas.openxmlformats.org/officeDocument/2006/relationships/image" Target="../media/image169.png"/><Relationship Id="rId13" Type="http://schemas.openxmlformats.org/officeDocument/2006/relationships/image" Target="../media/image174.png"/><Relationship Id="rId3" Type="http://schemas.openxmlformats.org/officeDocument/2006/relationships/image" Target="../media/image164.png"/><Relationship Id="rId7" Type="http://schemas.openxmlformats.org/officeDocument/2006/relationships/image" Target="../media/image168.png"/><Relationship Id="rId12" Type="http://schemas.openxmlformats.org/officeDocument/2006/relationships/image" Target="../media/image173.png"/><Relationship Id="rId17" Type="http://schemas.openxmlformats.org/officeDocument/2006/relationships/image" Target="../media/image178.png"/><Relationship Id="rId2" Type="http://schemas.openxmlformats.org/officeDocument/2006/relationships/image" Target="../media/image163.png"/><Relationship Id="rId16" Type="http://schemas.openxmlformats.org/officeDocument/2006/relationships/image" Target="../media/image177.png"/><Relationship Id="rId1" Type="http://schemas.openxmlformats.org/officeDocument/2006/relationships/slideLayout" Target="../slideLayouts/slideLayout5.xml"/><Relationship Id="rId6" Type="http://schemas.openxmlformats.org/officeDocument/2006/relationships/image" Target="../media/image167.png"/><Relationship Id="rId11" Type="http://schemas.openxmlformats.org/officeDocument/2006/relationships/image" Target="../media/image172.png"/><Relationship Id="rId5" Type="http://schemas.openxmlformats.org/officeDocument/2006/relationships/image" Target="../media/image166.png"/><Relationship Id="rId15" Type="http://schemas.openxmlformats.org/officeDocument/2006/relationships/image" Target="../media/image176.png"/><Relationship Id="rId10" Type="http://schemas.openxmlformats.org/officeDocument/2006/relationships/image" Target="../media/image171.png"/><Relationship Id="rId4" Type="http://schemas.openxmlformats.org/officeDocument/2006/relationships/image" Target="../media/image165.png"/><Relationship Id="rId9" Type="http://schemas.openxmlformats.org/officeDocument/2006/relationships/image" Target="../media/image170.png"/><Relationship Id="rId14" Type="http://schemas.openxmlformats.org/officeDocument/2006/relationships/image" Target="../media/image175.png"/></Relationships>
</file>

<file path=ppt/slides/_rels/slide17.xml.rels><?xml version="1.0" encoding="UTF-8" standalone="yes"?>
<Relationships xmlns="http://schemas.openxmlformats.org/package/2006/relationships"><Relationship Id="rId8" Type="http://schemas.openxmlformats.org/officeDocument/2006/relationships/image" Target="../media/image185.png"/><Relationship Id="rId13" Type="http://schemas.openxmlformats.org/officeDocument/2006/relationships/image" Target="../media/image190.png"/><Relationship Id="rId3" Type="http://schemas.openxmlformats.org/officeDocument/2006/relationships/image" Target="../media/image180.png"/><Relationship Id="rId7" Type="http://schemas.openxmlformats.org/officeDocument/2006/relationships/image" Target="../media/image184.png"/><Relationship Id="rId12" Type="http://schemas.openxmlformats.org/officeDocument/2006/relationships/image" Target="../media/image189.png"/><Relationship Id="rId2" Type="http://schemas.openxmlformats.org/officeDocument/2006/relationships/image" Target="../media/image179.png"/><Relationship Id="rId1" Type="http://schemas.openxmlformats.org/officeDocument/2006/relationships/slideLayout" Target="../slideLayouts/slideLayout5.xml"/><Relationship Id="rId6" Type="http://schemas.openxmlformats.org/officeDocument/2006/relationships/image" Target="../media/image183.png"/><Relationship Id="rId11" Type="http://schemas.openxmlformats.org/officeDocument/2006/relationships/image" Target="../media/image188.png"/><Relationship Id="rId5" Type="http://schemas.openxmlformats.org/officeDocument/2006/relationships/image" Target="../media/image182.png"/><Relationship Id="rId10" Type="http://schemas.openxmlformats.org/officeDocument/2006/relationships/image" Target="../media/image187.png"/><Relationship Id="rId4" Type="http://schemas.openxmlformats.org/officeDocument/2006/relationships/image" Target="../media/image181.png"/><Relationship Id="rId9" Type="http://schemas.openxmlformats.org/officeDocument/2006/relationships/image" Target="../media/image186.png"/></Relationships>
</file>

<file path=ppt/slides/_rels/slide18.xml.rels><?xml version="1.0" encoding="UTF-8" standalone="yes"?>
<Relationships xmlns="http://schemas.openxmlformats.org/package/2006/relationships"><Relationship Id="rId8" Type="http://schemas.openxmlformats.org/officeDocument/2006/relationships/image" Target="../media/image197.png"/><Relationship Id="rId13" Type="http://schemas.openxmlformats.org/officeDocument/2006/relationships/image" Target="../media/image202.png"/><Relationship Id="rId3" Type="http://schemas.openxmlformats.org/officeDocument/2006/relationships/image" Target="../media/image192.png"/><Relationship Id="rId7" Type="http://schemas.openxmlformats.org/officeDocument/2006/relationships/image" Target="../media/image196.png"/><Relationship Id="rId12" Type="http://schemas.openxmlformats.org/officeDocument/2006/relationships/image" Target="../media/image201.png"/><Relationship Id="rId2" Type="http://schemas.openxmlformats.org/officeDocument/2006/relationships/image" Target="../media/image191.png"/><Relationship Id="rId1" Type="http://schemas.openxmlformats.org/officeDocument/2006/relationships/slideLayout" Target="../slideLayouts/slideLayout5.xml"/><Relationship Id="rId6" Type="http://schemas.openxmlformats.org/officeDocument/2006/relationships/image" Target="../media/image195.png"/><Relationship Id="rId11" Type="http://schemas.openxmlformats.org/officeDocument/2006/relationships/image" Target="../media/image200.png"/><Relationship Id="rId5" Type="http://schemas.openxmlformats.org/officeDocument/2006/relationships/image" Target="../media/image194.png"/><Relationship Id="rId10" Type="http://schemas.openxmlformats.org/officeDocument/2006/relationships/image" Target="../media/image199.png"/><Relationship Id="rId4" Type="http://schemas.openxmlformats.org/officeDocument/2006/relationships/image" Target="../media/image193.png"/><Relationship Id="rId9" Type="http://schemas.openxmlformats.org/officeDocument/2006/relationships/image" Target="../media/image198.png"/></Relationships>
</file>

<file path=ppt/slides/_rels/slide19.xml.rels><?xml version="1.0" encoding="UTF-8" standalone="yes"?>
<Relationships xmlns="http://schemas.openxmlformats.org/package/2006/relationships"><Relationship Id="rId8" Type="http://schemas.openxmlformats.org/officeDocument/2006/relationships/image" Target="../media/image209.png"/><Relationship Id="rId13" Type="http://schemas.openxmlformats.org/officeDocument/2006/relationships/image" Target="../media/image66.png"/><Relationship Id="rId3" Type="http://schemas.openxmlformats.org/officeDocument/2006/relationships/image" Target="../media/image204.png"/><Relationship Id="rId7" Type="http://schemas.openxmlformats.org/officeDocument/2006/relationships/image" Target="../media/image208.png"/><Relationship Id="rId12" Type="http://schemas.openxmlformats.org/officeDocument/2006/relationships/image" Target="../media/image213.png"/><Relationship Id="rId2" Type="http://schemas.openxmlformats.org/officeDocument/2006/relationships/image" Target="../media/image203.png"/><Relationship Id="rId16" Type="http://schemas.openxmlformats.org/officeDocument/2006/relationships/image" Target="../media/image216.png"/><Relationship Id="rId1" Type="http://schemas.openxmlformats.org/officeDocument/2006/relationships/slideLayout" Target="../slideLayouts/slideLayout5.xml"/><Relationship Id="rId6" Type="http://schemas.openxmlformats.org/officeDocument/2006/relationships/image" Target="../media/image207.png"/><Relationship Id="rId11" Type="http://schemas.openxmlformats.org/officeDocument/2006/relationships/image" Target="../media/image212.png"/><Relationship Id="rId5" Type="http://schemas.openxmlformats.org/officeDocument/2006/relationships/image" Target="../media/image206.png"/><Relationship Id="rId15" Type="http://schemas.openxmlformats.org/officeDocument/2006/relationships/image" Target="../media/image215.png"/><Relationship Id="rId10" Type="http://schemas.openxmlformats.org/officeDocument/2006/relationships/image" Target="../media/image211.png"/><Relationship Id="rId4" Type="http://schemas.openxmlformats.org/officeDocument/2006/relationships/image" Target="../media/image205.png"/><Relationship Id="rId9" Type="http://schemas.openxmlformats.org/officeDocument/2006/relationships/image" Target="../media/image210.png"/><Relationship Id="rId14" Type="http://schemas.openxmlformats.org/officeDocument/2006/relationships/image" Target="../media/image214.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223.png"/><Relationship Id="rId3" Type="http://schemas.openxmlformats.org/officeDocument/2006/relationships/image" Target="../media/image218.png"/><Relationship Id="rId7" Type="http://schemas.openxmlformats.org/officeDocument/2006/relationships/image" Target="../media/image222.png"/><Relationship Id="rId2" Type="http://schemas.openxmlformats.org/officeDocument/2006/relationships/image" Target="../media/image217.png"/><Relationship Id="rId1" Type="http://schemas.openxmlformats.org/officeDocument/2006/relationships/slideLayout" Target="../slideLayouts/slideLayout5.xml"/><Relationship Id="rId6" Type="http://schemas.openxmlformats.org/officeDocument/2006/relationships/image" Target="../media/image221.png"/><Relationship Id="rId5" Type="http://schemas.openxmlformats.org/officeDocument/2006/relationships/image" Target="../media/image220.png"/><Relationship Id="rId4" Type="http://schemas.openxmlformats.org/officeDocument/2006/relationships/image" Target="../media/image219.png"/><Relationship Id="rId9" Type="http://schemas.openxmlformats.org/officeDocument/2006/relationships/image" Target="../media/image224.png"/></Relationships>
</file>

<file path=ppt/slides/_rels/slide21.xml.rels><?xml version="1.0" encoding="UTF-8" standalone="yes"?>
<Relationships xmlns="http://schemas.openxmlformats.org/package/2006/relationships"><Relationship Id="rId8" Type="http://schemas.openxmlformats.org/officeDocument/2006/relationships/image" Target="../media/image231.png"/><Relationship Id="rId13" Type="http://schemas.openxmlformats.org/officeDocument/2006/relationships/image" Target="../media/image235.png"/><Relationship Id="rId3" Type="http://schemas.openxmlformats.org/officeDocument/2006/relationships/image" Target="../media/image226.png"/><Relationship Id="rId7" Type="http://schemas.openxmlformats.org/officeDocument/2006/relationships/image" Target="../media/image230.png"/><Relationship Id="rId12" Type="http://schemas.openxmlformats.org/officeDocument/2006/relationships/image" Target="../media/image234.png"/><Relationship Id="rId2" Type="http://schemas.openxmlformats.org/officeDocument/2006/relationships/image" Target="../media/image225.png"/><Relationship Id="rId1" Type="http://schemas.openxmlformats.org/officeDocument/2006/relationships/slideLayout" Target="../slideLayouts/slideLayout5.xml"/><Relationship Id="rId6" Type="http://schemas.openxmlformats.org/officeDocument/2006/relationships/image" Target="../media/image229.png"/><Relationship Id="rId11" Type="http://schemas.openxmlformats.org/officeDocument/2006/relationships/image" Target="../media/image233.png"/><Relationship Id="rId5" Type="http://schemas.openxmlformats.org/officeDocument/2006/relationships/image" Target="../media/image228.png"/><Relationship Id="rId15" Type="http://schemas.openxmlformats.org/officeDocument/2006/relationships/image" Target="../media/image237.png"/><Relationship Id="rId10" Type="http://schemas.openxmlformats.org/officeDocument/2006/relationships/image" Target="../media/image169.png"/><Relationship Id="rId4" Type="http://schemas.openxmlformats.org/officeDocument/2006/relationships/image" Target="../media/image227.png"/><Relationship Id="rId9" Type="http://schemas.openxmlformats.org/officeDocument/2006/relationships/image" Target="../media/image232.png"/><Relationship Id="rId14" Type="http://schemas.openxmlformats.org/officeDocument/2006/relationships/image" Target="../media/image236.png"/></Relationships>
</file>

<file path=ppt/slides/_rels/slide22.xml.rels><?xml version="1.0" encoding="UTF-8" standalone="yes"?>
<Relationships xmlns="http://schemas.openxmlformats.org/package/2006/relationships"><Relationship Id="rId8" Type="http://schemas.openxmlformats.org/officeDocument/2006/relationships/image" Target="../media/image243.png"/><Relationship Id="rId13" Type="http://schemas.openxmlformats.org/officeDocument/2006/relationships/image" Target="../media/image248.png"/><Relationship Id="rId3" Type="http://schemas.openxmlformats.org/officeDocument/2006/relationships/image" Target="../media/image239.png"/><Relationship Id="rId7" Type="http://schemas.openxmlformats.org/officeDocument/2006/relationships/image" Target="../media/image242.png"/><Relationship Id="rId12" Type="http://schemas.openxmlformats.org/officeDocument/2006/relationships/image" Target="../media/image247.png"/><Relationship Id="rId2" Type="http://schemas.openxmlformats.org/officeDocument/2006/relationships/image" Target="../media/image238.png"/><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46.png"/><Relationship Id="rId5" Type="http://schemas.openxmlformats.org/officeDocument/2006/relationships/image" Target="../media/image241.png"/><Relationship Id="rId10" Type="http://schemas.openxmlformats.org/officeDocument/2006/relationships/image" Target="../media/image245.png"/><Relationship Id="rId4" Type="http://schemas.openxmlformats.org/officeDocument/2006/relationships/image" Target="../media/image240.png"/><Relationship Id="rId9" Type="http://schemas.openxmlformats.org/officeDocument/2006/relationships/image" Target="../media/image244.png"/></Relationships>
</file>

<file path=ppt/slides/_rels/slide23.xml.rels><?xml version="1.0" encoding="UTF-8" standalone="yes"?>
<Relationships xmlns="http://schemas.openxmlformats.org/package/2006/relationships"><Relationship Id="rId8" Type="http://schemas.openxmlformats.org/officeDocument/2006/relationships/image" Target="../media/image255.png"/><Relationship Id="rId13" Type="http://schemas.openxmlformats.org/officeDocument/2006/relationships/image" Target="../media/image260.png"/><Relationship Id="rId18" Type="http://schemas.openxmlformats.org/officeDocument/2006/relationships/image" Target="../media/image265.png"/><Relationship Id="rId3" Type="http://schemas.openxmlformats.org/officeDocument/2006/relationships/image" Target="../media/image250.png"/><Relationship Id="rId7" Type="http://schemas.openxmlformats.org/officeDocument/2006/relationships/image" Target="../media/image254.png"/><Relationship Id="rId12" Type="http://schemas.openxmlformats.org/officeDocument/2006/relationships/image" Target="../media/image259.png"/><Relationship Id="rId17" Type="http://schemas.openxmlformats.org/officeDocument/2006/relationships/image" Target="../media/image264.png"/><Relationship Id="rId2" Type="http://schemas.openxmlformats.org/officeDocument/2006/relationships/image" Target="../media/image249.png"/><Relationship Id="rId16" Type="http://schemas.openxmlformats.org/officeDocument/2006/relationships/image" Target="../media/image263.png"/><Relationship Id="rId1" Type="http://schemas.openxmlformats.org/officeDocument/2006/relationships/slideLayout" Target="../slideLayouts/slideLayout5.xml"/><Relationship Id="rId6" Type="http://schemas.openxmlformats.org/officeDocument/2006/relationships/image" Target="../media/image253.png"/><Relationship Id="rId11" Type="http://schemas.openxmlformats.org/officeDocument/2006/relationships/image" Target="../media/image258.png"/><Relationship Id="rId5" Type="http://schemas.openxmlformats.org/officeDocument/2006/relationships/image" Target="../media/image252.png"/><Relationship Id="rId15" Type="http://schemas.openxmlformats.org/officeDocument/2006/relationships/image" Target="../media/image262.png"/><Relationship Id="rId10" Type="http://schemas.openxmlformats.org/officeDocument/2006/relationships/image" Target="../media/image257.png"/><Relationship Id="rId19" Type="http://schemas.openxmlformats.org/officeDocument/2006/relationships/image" Target="../media/image266.png"/><Relationship Id="rId4" Type="http://schemas.openxmlformats.org/officeDocument/2006/relationships/image" Target="../media/image251.png"/><Relationship Id="rId9" Type="http://schemas.openxmlformats.org/officeDocument/2006/relationships/image" Target="../media/image256.png"/><Relationship Id="rId14" Type="http://schemas.openxmlformats.org/officeDocument/2006/relationships/image" Target="../media/image261.png"/></Relationships>
</file>

<file path=ppt/slides/_rels/slide24.xml.rels><?xml version="1.0" encoding="UTF-8" standalone="yes"?>
<Relationships xmlns="http://schemas.openxmlformats.org/package/2006/relationships"><Relationship Id="rId8" Type="http://schemas.openxmlformats.org/officeDocument/2006/relationships/image" Target="../media/image273.png"/><Relationship Id="rId3" Type="http://schemas.openxmlformats.org/officeDocument/2006/relationships/image" Target="../media/image268.png"/><Relationship Id="rId7" Type="http://schemas.openxmlformats.org/officeDocument/2006/relationships/image" Target="../media/image272.png"/><Relationship Id="rId12" Type="http://schemas.openxmlformats.org/officeDocument/2006/relationships/image" Target="../media/image277.png"/><Relationship Id="rId2" Type="http://schemas.openxmlformats.org/officeDocument/2006/relationships/image" Target="../media/image267.png"/><Relationship Id="rId1" Type="http://schemas.openxmlformats.org/officeDocument/2006/relationships/slideLayout" Target="../slideLayouts/slideLayout5.xml"/><Relationship Id="rId6" Type="http://schemas.openxmlformats.org/officeDocument/2006/relationships/image" Target="../media/image271.png"/><Relationship Id="rId11" Type="http://schemas.openxmlformats.org/officeDocument/2006/relationships/image" Target="../media/image276.png"/><Relationship Id="rId5" Type="http://schemas.openxmlformats.org/officeDocument/2006/relationships/image" Target="../media/image270.png"/><Relationship Id="rId10" Type="http://schemas.openxmlformats.org/officeDocument/2006/relationships/image" Target="../media/image275.png"/><Relationship Id="rId4" Type="http://schemas.openxmlformats.org/officeDocument/2006/relationships/image" Target="../media/image269.png"/><Relationship Id="rId9" Type="http://schemas.openxmlformats.org/officeDocument/2006/relationships/image" Target="../media/image274.png"/></Relationships>
</file>

<file path=ppt/slides/_rels/slide25.xml.rels><?xml version="1.0" encoding="UTF-8" standalone="yes"?>
<Relationships xmlns="http://schemas.openxmlformats.org/package/2006/relationships"><Relationship Id="rId8" Type="http://schemas.openxmlformats.org/officeDocument/2006/relationships/image" Target="../media/image284.png"/><Relationship Id="rId13" Type="http://schemas.openxmlformats.org/officeDocument/2006/relationships/image" Target="../media/image289.png"/><Relationship Id="rId3" Type="http://schemas.openxmlformats.org/officeDocument/2006/relationships/image" Target="../media/image279.png"/><Relationship Id="rId7" Type="http://schemas.openxmlformats.org/officeDocument/2006/relationships/image" Target="../media/image283.png"/><Relationship Id="rId12" Type="http://schemas.openxmlformats.org/officeDocument/2006/relationships/image" Target="../media/image288.png"/><Relationship Id="rId17" Type="http://schemas.openxmlformats.org/officeDocument/2006/relationships/image" Target="../media/image293.png"/><Relationship Id="rId2" Type="http://schemas.openxmlformats.org/officeDocument/2006/relationships/image" Target="../media/image278.png"/><Relationship Id="rId16" Type="http://schemas.openxmlformats.org/officeDocument/2006/relationships/image" Target="../media/image292.png"/><Relationship Id="rId1" Type="http://schemas.openxmlformats.org/officeDocument/2006/relationships/slideLayout" Target="../slideLayouts/slideLayout5.xml"/><Relationship Id="rId6" Type="http://schemas.openxmlformats.org/officeDocument/2006/relationships/image" Target="../media/image282.png"/><Relationship Id="rId11" Type="http://schemas.openxmlformats.org/officeDocument/2006/relationships/image" Target="../media/image287.png"/><Relationship Id="rId5" Type="http://schemas.openxmlformats.org/officeDocument/2006/relationships/image" Target="../media/image281.png"/><Relationship Id="rId15" Type="http://schemas.openxmlformats.org/officeDocument/2006/relationships/image" Target="../media/image291.png"/><Relationship Id="rId10" Type="http://schemas.openxmlformats.org/officeDocument/2006/relationships/image" Target="../media/image286.png"/><Relationship Id="rId4" Type="http://schemas.openxmlformats.org/officeDocument/2006/relationships/image" Target="../media/image280.png"/><Relationship Id="rId9" Type="http://schemas.openxmlformats.org/officeDocument/2006/relationships/image" Target="../media/image285.png"/><Relationship Id="rId14" Type="http://schemas.openxmlformats.org/officeDocument/2006/relationships/image" Target="../media/image290.png"/></Relationships>
</file>

<file path=ppt/slides/_rels/slide26.xml.rels><?xml version="1.0" encoding="UTF-8" standalone="yes"?>
<Relationships xmlns="http://schemas.openxmlformats.org/package/2006/relationships"><Relationship Id="rId8" Type="http://schemas.openxmlformats.org/officeDocument/2006/relationships/image" Target="../media/image300.png"/><Relationship Id="rId13" Type="http://schemas.openxmlformats.org/officeDocument/2006/relationships/image" Target="../media/image305.png"/><Relationship Id="rId3" Type="http://schemas.openxmlformats.org/officeDocument/2006/relationships/image" Target="../media/image295.png"/><Relationship Id="rId7" Type="http://schemas.openxmlformats.org/officeDocument/2006/relationships/image" Target="../media/image299.png"/><Relationship Id="rId12" Type="http://schemas.openxmlformats.org/officeDocument/2006/relationships/image" Target="../media/image304.png"/><Relationship Id="rId2" Type="http://schemas.openxmlformats.org/officeDocument/2006/relationships/image" Target="../media/image294.png"/><Relationship Id="rId1" Type="http://schemas.openxmlformats.org/officeDocument/2006/relationships/slideLayout" Target="../slideLayouts/slideLayout5.xml"/><Relationship Id="rId6" Type="http://schemas.openxmlformats.org/officeDocument/2006/relationships/image" Target="../media/image298.png"/><Relationship Id="rId11" Type="http://schemas.openxmlformats.org/officeDocument/2006/relationships/image" Target="../media/image303.png"/><Relationship Id="rId5" Type="http://schemas.openxmlformats.org/officeDocument/2006/relationships/image" Target="../media/image297.png"/><Relationship Id="rId10" Type="http://schemas.openxmlformats.org/officeDocument/2006/relationships/image" Target="../media/image302.png"/><Relationship Id="rId4" Type="http://schemas.openxmlformats.org/officeDocument/2006/relationships/image" Target="../media/image296.png"/><Relationship Id="rId9" Type="http://schemas.openxmlformats.org/officeDocument/2006/relationships/image" Target="../media/image301.png"/><Relationship Id="rId14" Type="http://schemas.openxmlformats.org/officeDocument/2006/relationships/image" Target="../media/image306.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3.png"/><Relationship Id="rId16"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6.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39.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5.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5.xml"/><Relationship Id="rId5" Type="http://schemas.openxmlformats.org/officeDocument/2006/relationships/image" Target="../media/image61.png"/><Relationship Id="rId4" Type="http://schemas.openxmlformats.org/officeDocument/2006/relationships/image" Target="../media/image60.png"/></Relationships>
</file>

<file path=ppt/slides/_rels/slide9.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png"/><Relationship Id="rId2" Type="http://schemas.openxmlformats.org/officeDocument/2006/relationships/image" Target="../media/image62.png"/><Relationship Id="rId1" Type="http://schemas.openxmlformats.org/officeDocument/2006/relationships/slideLayout" Target="../slideLayouts/slideLayout5.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7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marR="5080" indent="1360805">
              <a:lnSpc>
                <a:spcPct val="100000"/>
              </a:lnSpc>
              <a:spcBef>
                <a:spcPts val="100"/>
              </a:spcBef>
            </a:pPr>
            <a:r>
              <a:rPr spc="-20" dirty="0"/>
              <a:t>Chapter </a:t>
            </a:r>
            <a:r>
              <a:rPr dirty="0"/>
              <a:t>3 </a:t>
            </a:r>
            <a:r>
              <a:rPr spc="-315" dirty="0">
                <a:latin typeface="Arial"/>
                <a:cs typeface="Arial"/>
              </a:rPr>
              <a:t>–  </a:t>
            </a:r>
            <a:r>
              <a:rPr spc="-50" dirty="0"/>
              <a:t>Technology</a:t>
            </a:r>
            <a:r>
              <a:rPr spc="-90" dirty="0"/>
              <a:t> </a:t>
            </a:r>
            <a:r>
              <a:rPr dirty="0"/>
              <a:t>Selection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871727" y="509346"/>
            <a:ext cx="7943215" cy="2929890"/>
            <a:chOff x="871727" y="509346"/>
            <a:chExt cx="7943215" cy="2929890"/>
          </a:xfrm>
        </p:grpSpPr>
        <p:sp>
          <p:nvSpPr>
            <p:cNvPr id="4" name="object 4"/>
            <p:cNvSpPr/>
            <p:nvPr/>
          </p:nvSpPr>
          <p:spPr>
            <a:xfrm>
              <a:off x="871727" y="877823"/>
              <a:ext cx="7397496" cy="85343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215542" y="509346"/>
              <a:ext cx="6944359" cy="67238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292605" y="1646173"/>
              <a:ext cx="5740146" cy="42672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292605" y="2072970"/>
              <a:ext cx="6545580" cy="42702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292605" y="2585339"/>
              <a:ext cx="7522336" cy="42672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292605" y="3012058"/>
              <a:ext cx="5699506" cy="426720"/>
            </a:xfrm>
            <a:prstGeom prst="rect">
              <a:avLst/>
            </a:prstGeom>
            <a:blipFill>
              <a:blip r:embed="rId7" cstate="print"/>
              <a:stretch>
                <a:fillRect/>
              </a:stretch>
            </a:blipFill>
          </p:spPr>
          <p:txBody>
            <a:bodyPr wrap="square" lIns="0" tIns="0" rIns="0" bIns="0" rtlCol="0"/>
            <a:lstStyle/>
            <a:p>
              <a:endParaRPr/>
            </a:p>
          </p:txBody>
        </p:sp>
      </p:grpSp>
      <p:sp>
        <p:nvSpPr>
          <p:cNvPr id="10" name="object 10"/>
          <p:cNvSpPr txBox="1"/>
          <p:nvPr/>
        </p:nvSpPr>
        <p:spPr>
          <a:xfrm>
            <a:off x="993139" y="1598422"/>
            <a:ext cx="222885" cy="2329815"/>
          </a:xfrm>
          <a:prstGeom prst="rect">
            <a:avLst/>
          </a:prstGeom>
        </p:spPr>
        <p:txBody>
          <a:bodyPr vert="horz" wrap="square" lIns="0" tIns="12065" rIns="0" bIns="0" rtlCol="0">
            <a:spAutoFit/>
          </a:bodyPr>
          <a:lstStyle/>
          <a:p>
            <a:pPr marL="12700">
              <a:lnSpc>
                <a:spcPct val="100000"/>
              </a:lnSpc>
              <a:spcBef>
                <a:spcPts val="95"/>
              </a:spcBef>
            </a:pPr>
            <a:r>
              <a:rPr sz="2800" spc="-5" dirty="0">
                <a:latin typeface="Arial"/>
                <a:cs typeface="Arial"/>
              </a:rPr>
              <a:t>–</a:t>
            </a:r>
            <a:endParaRPr sz="2800">
              <a:latin typeface="Arial"/>
              <a:cs typeface="Arial"/>
            </a:endParaRPr>
          </a:p>
          <a:p>
            <a:pPr>
              <a:lnSpc>
                <a:spcPct val="100000"/>
              </a:lnSpc>
              <a:spcBef>
                <a:spcPts val="10"/>
              </a:spcBef>
            </a:pPr>
            <a:endParaRPr sz="3500">
              <a:latin typeface="Arial"/>
              <a:cs typeface="Arial"/>
            </a:endParaRPr>
          </a:p>
          <a:p>
            <a:pPr marL="12700">
              <a:lnSpc>
                <a:spcPct val="100000"/>
              </a:lnSpc>
            </a:pPr>
            <a:r>
              <a:rPr sz="2800" spc="-5" dirty="0">
                <a:latin typeface="Arial"/>
                <a:cs typeface="Arial"/>
              </a:rPr>
              <a:t>–</a:t>
            </a:r>
            <a:endParaRPr sz="2800">
              <a:latin typeface="Arial"/>
              <a:cs typeface="Arial"/>
            </a:endParaRPr>
          </a:p>
          <a:p>
            <a:pPr>
              <a:lnSpc>
                <a:spcPct val="100000"/>
              </a:lnSpc>
              <a:spcBef>
                <a:spcPts val="5"/>
              </a:spcBef>
            </a:pPr>
            <a:endParaRPr sz="3500">
              <a:latin typeface="Arial"/>
              <a:cs typeface="Arial"/>
            </a:endParaRPr>
          </a:p>
          <a:p>
            <a:pPr marL="12700">
              <a:lnSpc>
                <a:spcPct val="100000"/>
              </a:lnSpc>
            </a:pPr>
            <a:r>
              <a:rPr sz="2800" spc="-5" dirty="0">
                <a:latin typeface="Arial"/>
                <a:cs typeface="Arial"/>
              </a:rPr>
              <a:t>–</a:t>
            </a:r>
            <a:endParaRPr sz="2800">
              <a:latin typeface="Arial"/>
              <a:cs typeface="Arial"/>
            </a:endParaRPr>
          </a:p>
        </p:txBody>
      </p:sp>
      <p:grpSp>
        <p:nvGrpSpPr>
          <p:cNvPr id="11" name="object 11"/>
          <p:cNvGrpSpPr/>
          <p:nvPr/>
        </p:nvGrpSpPr>
        <p:grpSpPr>
          <a:xfrm>
            <a:off x="1292605" y="3524122"/>
            <a:ext cx="7203440" cy="1280795"/>
            <a:chOff x="1292605" y="3524122"/>
            <a:chExt cx="7203440" cy="1280795"/>
          </a:xfrm>
        </p:grpSpPr>
        <p:sp>
          <p:nvSpPr>
            <p:cNvPr id="12" name="object 12"/>
            <p:cNvSpPr/>
            <p:nvPr/>
          </p:nvSpPr>
          <p:spPr>
            <a:xfrm>
              <a:off x="1292605" y="3524122"/>
              <a:ext cx="6825996" cy="426719"/>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1292605" y="3951096"/>
              <a:ext cx="7203440" cy="426719"/>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1292605" y="4377816"/>
              <a:ext cx="1415161" cy="426719"/>
            </a:xfrm>
            <a:prstGeom prst="rect">
              <a:avLst/>
            </a:prstGeom>
            <a:blipFill>
              <a:blip r:embed="rId10" cstate="print"/>
              <a:stretch>
                <a:fillRect/>
              </a:stretch>
            </a:blipFill>
          </p:spPr>
          <p:txBody>
            <a:bodyPr wrap="square" lIns="0" tIns="0" rIns="0" bIns="0" rtlCol="0"/>
            <a:lstStyle/>
            <a:p>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973836" y="236550"/>
            <a:ext cx="7313930" cy="4414520"/>
            <a:chOff x="973836" y="236550"/>
            <a:chExt cx="7313930" cy="4414520"/>
          </a:xfrm>
        </p:grpSpPr>
        <p:sp>
          <p:nvSpPr>
            <p:cNvPr id="4" name="object 4"/>
            <p:cNvSpPr/>
            <p:nvPr/>
          </p:nvSpPr>
          <p:spPr>
            <a:xfrm>
              <a:off x="973836" y="568452"/>
              <a:ext cx="7313675" cy="77723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317747" y="1178052"/>
              <a:ext cx="2505455" cy="77723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287145" y="236550"/>
              <a:ext cx="6899148" cy="60990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631437" y="846454"/>
              <a:ext cx="2089912" cy="60960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702562" y="1722374"/>
              <a:ext cx="3425316" cy="489203"/>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702562" y="2210130"/>
              <a:ext cx="1886331" cy="489508"/>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1702562" y="2698115"/>
              <a:ext cx="2845181" cy="489203"/>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1702562" y="3185794"/>
              <a:ext cx="3295396" cy="489203"/>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1702562" y="3673424"/>
              <a:ext cx="6558661" cy="489508"/>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1702562" y="4161409"/>
              <a:ext cx="4237609" cy="489204"/>
            </a:xfrm>
            <a:prstGeom prst="rect">
              <a:avLst/>
            </a:prstGeom>
            <a:blipFill>
              <a:blip r:embed="rId11" cstate="print"/>
              <a:stretch>
                <a:fillRect/>
              </a:stretch>
            </a:blipFill>
          </p:spPr>
          <p:txBody>
            <a:bodyPr wrap="square" lIns="0" tIns="0" rIns="0" bIns="0" rtlCol="0"/>
            <a:lstStyle/>
            <a:p>
              <a:endParaRPr/>
            </a:p>
          </p:txBody>
        </p:sp>
      </p:grpSp>
      <p:sp>
        <p:nvSpPr>
          <p:cNvPr id="14" name="object 14"/>
          <p:cNvSpPr txBox="1"/>
          <p:nvPr/>
        </p:nvSpPr>
        <p:spPr>
          <a:xfrm>
            <a:off x="1450594" y="1668526"/>
            <a:ext cx="168275" cy="2952750"/>
          </a:xfrm>
          <a:prstGeom prst="rect">
            <a:avLst/>
          </a:prstGeom>
        </p:spPr>
        <p:txBody>
          <a:bodyPr vert="horz" wrap="square" lIns="0" tIns="13335" rIns="0" bIns="0" rtlCol="0">
            <a:spAutoFit/>
          </a:bodyPr>
          <a:lstStyle/>
          <a:p>
            <a:pPr marL="12700">
              <a:lnSpc>
                <a:spcPct val="100000"/>
              </a:lnSpc>
              <a:spcBef>
                <a:spcPts val="105"/>
              </a:spcBef>
            </a:pPr>
            <a:r>
              <a:rPr sz="3200" dirty="0">
                <a:latin typeface="Arial"/>
                <a:cs typeface="Arial"/>
              </a:rPr>
              <a:t>•</a:t>
            </a:r>
            <a:endParaRPr sz="3200">
              <a:latin typeface="Arial"/>
              <a:cs typeface="Arial"/>
            </a:endParaRPr>
          </a:p>
          <a:p>
            <a:pPr marL="12700">
              <a:lnSpc>
                <a:spcPct val="100000"/>
              </a:lnSpc>
            </a:pPr>
            <a:r>
              <a:rPr sz="3200" dirty="0">
                <a:latin typeface="Arial"/>
                <a:cs typeface="Arial"/>
              </a:rPr>
              <a:t>•</a:t>
            </a:r>
            <a:endParaRPr sz="3200">
              <a:latin typeface="Arial"/>
              <a:cs typeface="Arial"/>
            </a:endParaRPr>
          </a:p>
          <a:p>
            <a:pPr marL="12700">
              <a:lnSpc>
                <a:spcPct val="100000"/>
              </a:lnSpc>
            </a:pPr>
            <a:r>
              <a:rPr sz="3200" dirty="0">
                <a:latin typeface="Arial"/>
                <a:cs typeface="Arial"/>
              </a:rPr>
              <a:t>•</a:t>
            </a:r>
            <a:endParaRPr sz="3200">
              <a:latin typeface="Arial"/>
              <a:cs typeface="Arial"/>
            </a:endParaRPr>
          </a:p>
          <a:p>
            <a:pPr marL="12700">
              <a:lnSpc>
                <a:spcPct val="100000"/>
              </a:lnSpc>
            </a:pPr>
            <a:r>
              <a:rPr sz="3200" dirty="0">
                <a:latin typeface="Arial"/>
                <a:cs typeface="Arial"/>
              </a:rPr>
              <a:t>•</a:t>
            </a:r>
            <a:endParaRPr sz="3200">
              <a:latin typeface="Arial"/>
              <a:cs typeface="Arial"/>
            </a:endParaRPr>
          </a:p>
          <a:p>
            <a:pPr marL="12700">
              <a:lnSpc>
                <a:spcPct val="100000"/>
              </a:lnSpc>
            </a:pPr>
            <a:r>
              <a:rPr sz="3200" dirty="0">
                <a:latin typeface="Arial"/>
                <a:cs typeface="Arial"/>
              </a:rPr>
              <a:t>•</a:t>
            </a:r>
            <a:endParaRPr sz="3200">
              <a:latin typeface="Arial"/>
              <a:cs typeface="Arial"/>
            </a:endParaRPr>
          </a:p>
          <a:p>
            <a:pPr marL="12700">
              <a:lnSpc>
                <a:spcPct val="100000"/>
              </a:lnSpc>
            </a:pPr>
            <a:r>
              <a:rPr sz="3200" dirty="0">
                <a:latin typeface="Arial"/>
                <a:cs typeface="Arial"/>
              </a:rPr>
              <a:t>•</a:t>
            </a:r>
            <a:endParaRPr sz="32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28637" y="236550"/>
            <a:ext cx="7937500" cy="6016625"/>
            <a:chOff x="528637" y="236550"/>
            <a:chExt cx="7937500" cy="6016625"/>
          </a:xfrm>
        </p:grpSpPr>
        <p:sp>
          <p:nvSpPr>
            <p:cNvPr id="4" name="object 4"/>
            <p:cNvSpPr/>
            <p:nvPr/>
          </p:nvSpPr>
          <p:spPr>
            <a:xfrm>
              <a:off x="797052" y="568452"/>
              <a:ext cx="7668768" cy="77723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317748" y="1178052"/>
              <a:ext cx="2505455" cy="77723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10386" y="236550"/>
              <a:ext cx="7252334" cy="60990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631438" y="846454"/>
              <a:ext cx="2089912" cy="60960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533400" y="1676400"/>
              <a:ext cx="4114800" cy="4572000"/>
            </a:xfrm>
            <a:custGeom>
              <a:avLst/>
              <a:gdLst/>
              <a:ahLst/>
              <a:cxnLst/>
              <a:rect l="l" t="t" r="r" b="b"/>
              <a:pathLst>
                <a:path w="4114800" h="4572000">
                  <a:moveTo>
                    <a:pt x="0" y="4572000"/>
                  </a:moveTo>
                  <a:lnTo>
                    <a:pt x="4114800" y="4572000"/>
                  </a:lnTo>
                  <a:lnTo>
                    <a:pt x="4114800" y="0"/>
                  </a:lnTo>
                  <a:lnTo>
                    <a:pt x="0" y="0"/>
                  </a:lnTo>
                  <a:lnTo>
                    <a:pt x="0" y="4572000"/>
                  </a:lnTo>
                  <a:close/>
                </a:path>
              </a:pathLst>
            </a:custGeom>
            <a:ln w="9525">
              <a:solidFill>
                <a:srgbClr val="4F81BC"/>
              </a:solidFill>
            </a:ln>
          </p:spPr>
          <p:txBody>
            <a:bodyPr wrap="square" lIns="0" tIns="0" rIns="0" bIns="0" rtlCol="0"/>
            <a:lstStyle/>
            <a:p>
              <a:endParaRPr/>
            </a:p>
          </p:txBody>
        </p:sp>
        <p:sp>
          <p:nvSpPr>
            <p:cNvPr id="9" name="object 9"/>
            <p:cNvSpPr/>
            <p:nvPr/>
          </p:nvSpPr>
          <p:spPr>
            <a:xfrm>
              <a:off x="848868" y="1813813"/>
              <a:ext cx="3849497" cy="335279"/>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778763" y="2179650"/>
              <a:ext cx="3920998" cy="335584"/>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789431" y="2515234"/>
              <a:ext cx="3546221" cy="335279"/>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789431" y="2850515"/>
              <a:ext cx="2506091" cy="335279"/>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789431" y="3185794"/>
              <a:ext cx="1988820" cy="335279"/>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789431" y="3521074"/>
              <a:ext cx="3687826" cy="335280"/>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789431" y="3856609"/>
              <a:ext cx="2413381" cy="335280"/>
            </a:xfrm>
            <a:prstGeom prst="rect">
              <a:avLst/>
            </a:prstGeom>
            <a:blipFill>
              <a:blip r:embed="rId12" cstate="print"/>
              <a:stretch>
                <a:fillRect/>
              </a:stretch>
            </a:blipFill>
          </p:spPr>
          <p:txBody>
            <a:bodyPr wrap="square" lIns="0" tIns="0" rIns="0" bIns="0" rtlCol="0"/>
            <a:lstStyle/>
            <a:p>
              <a:endParaRPr/>
            </a:p>
          </p:txBody>
        </p:sp>
        <p:sp>
          <p:nvSpPr>
            <p:cNvPr id="16" name="object 16"/>
            <p:cNvSpPr/>
            <p:nvPr/>
          </p:nvSpPr>
          <p:spPr>
            <a:xfrm>
              <a:off x="789431" y="4191888"/>
              <a:ext cx="3810127" cy="335280"/>
            </a:xfrm>
            <a:prstGeom prst="rect">
              <a:avLst/>
            </a:prstGeom>
            <a:blipFill>
              <a:blip r:embed="rId13" cstate="print"/>
              <a:stretch>
                <a:fillRect/>
              </a:stretch>
            </a:blipFill>
          </p:spPr>
          <p:txBody>
            <a:bodyPr wrap="square" lIns="0" tIns="0" rIns="0" bIns="0" rtlCol="0"/>
            <a:lstStyle/>
            <a:p>
              <a:endParaRPr/>
            </a:p>
          </p:txBody>
        </p:sp>
        <p:sp>
          <p:nvSpPr>
            <p:cNvPr id="17" name="object 17"/>
            <p:cNvSpPr/>
            <p:nvPr/>
          </p:nvSpPr>
          <p:spPr>
            <a:xfrm>
              <a:off x="789431" y="4527168"/>
              <a:ext cx="3181222" cy="335280"/>
            </a:xfrm>
            <a:prstGeom prst="rect">
              <a:avLst/>
            </a:prstGeom>
            <a:blipFill>
              <a:blip r:embed="rId14" cstate="print"/>
              <a:stretch>
                <a:fillRect/>
              </a:stretch>
            </a:blipFill>
          </p:spPr>
          <p:txBody>
            <a:bodyPr wrap="square" lIns="0" tIns="0" rIns="0" bIns="0" rtlCol="0"/>
            <a:lstStyle/>
            <a:p>
              <a:endParaRPr/>
            </a:p>
          </p:txBody>
        </p:sp>
        <p:sp>
          <p:nvSpPr>
            <p:cNvPr id="18" name="object 18"/>
            <p:cNvSpPr/>
            <p:nvPr/>
          </p:nvSpPr>
          <p:spPr>
            <a:xfrm>
              <a:off x="789431" y="4862448"/>
              <a:ext cx="2893187" cy="335280"/>
            </a:xfrm>
            <a:prstGeom prst="rect">
              <a:avLst/>
            </a:prstGeom>
            <a:blipFill>
              <a:blip r:embed="rId15" cstate="print"/>
              <a:stretch>
                <a:fillRect/>
              </a:stretch>
            </a:blipFill>
          </p:spPr>
          <p:txBody>
            <a:bodyPr wrap="square" lIns="0" tIns="0" rIns="0" bIns="0" rtlCol="0"/>
            <a:lstStyle/>
            <a:p>
              <a:endParaRPr/>
            </a:p>
          </p:txBody>
        </p:sp>
      </p:grpSp>
      <p:sp>
        <p:nvSpPr>
          <p:cNvPr id="19" name="object 19"/>
          <p:cNvSpPr txBox="1"/>
          <p:nvPr/>
        </p:nvSpPr>
        <p:spPr>
          <a:xfrm>
            <a:off x="612140" y="1671573"/>
            <a:ext cx="159385" cy="3846195"/>
          </a:xfrm>
          <a:prstGeom prst="rect">
            <a:avLst/>
          </a:prstGeom>
        </p:spPr>
        <p:txBody>
          <a:bodyPr vert="horz" wrap="square" lIns="0" tIns="12700" rIns="0" bIns="0" rtlCol="0">
            <a:spAutoFit/>
          </a:bodyPr>
          <a:lstStyle/>
          <a:p>
            <a:pPr marL="12700">
              <a:lnSpc>
                <a:spcPct val="100000"/>
              </a:lnSpc>
              <a:spcBef>
                <a:spcPts val="100"/>
              </a:spcBef>
            </a:pPr>
            <a:r>
              <a:rPr sz="3000" dirty="0">
                <a:latin typeface="Arial"/>
                <a:cs typeface="Arial"/>
              </a:rPr>
              <a:t>•</a:t>
            </a:r>
            <a:endParaRPr sz="3000">
              <a:latin typeface="Arial"/>
              <a:cs typeface="Arial"/>
            </a:endParaRPr>
          </a:p>
          <a:p>
            <a:pPr marL="12700">
              <a:lnSpc>
                <a:spcPct val="100000"/>
              </a:lnSpc>
              <a:spcBef>
                <a:spcPts val="80"/>
              </a:spcBef>
            </a:pPr>
            <a:r>
              <a:rPr sz="2200" spc="-5" dirty="0">
                <a:latin typeface="Arial"/>
                <a:cs typeface="Arial"/>
              </a:rPr>
              <a:t>•</a:t>
            </a:r>
            <a:endParaRPr sz="2200">
              <a:latin typeface="Arial"/>
              <a:cs typeface="Arial"/>
            </a:endParaRPr>
          </a:p>
          <a:p>
            <a:pPr marL="12700">
              <a:lnSpc>
                <a:spcPct val="100000"/>
              </a:lnSpc>
            </a:pPr>
            <a:r>
              <a:rPr sz="2200" spc="-5" dirty="0">
                <a:latin typeface="Arial"/>
                <a:cs typeface="Arial"/>
              </a:rPr>
              <a:t>•</a:t>
            </a:r>
            <a:endParaRPr sz="2200">
              <a:latin typeface="Arial"/>
              <a:cs typeface="Arial"/>
            </a:endParaRPr>
          </a:p>
          <a:p>
            <a:pPr marL="12700">
              <a:lnSpc>
                <a:spcPct val="100000"/>
              </a:lnSpc>
            </a:pPr>
            <a:r>
              <a:rPr sz="2200" spc="-5" dirty="0">
                <a:latin typeface="Arial"/>
                <a:cs typeface="Arial"/>
              </a:rPr>
              <a:t>•</a:t>
            </a:r>
            <a:endParaRPr sz="2200">
              <a:latin typeface="Arial"/>
              <a:cs typeface="Arial"/>
            </a:endParaRPr>
          </a:p>
          <a:p>
            <a:pPr marL="12700">
              <a:lnSpc>
                <a:spcPct val="100000"/>
              </a:lnSpc>
            </a:pPr>
            <a:r>
              <a:rPr sz="2200" spc="-5" dirty="0">
                <a:latin typeface="Arial"/>
                <a:cs typeface="Arial"/>
              </a:rPr>
              <a:t>•</a:t>
            </a:r>
            <a:endParaRPr sz="2200">
              <a:latin typeface="Arial"/>
              <a:cs typeface="Arial"/>
            </a:endParaRPr>
          </a:p>
          <a:p>
            <a:pPr marL="12700">
              <a:lnSpc>
                <a:spcPct val="100000"/>
              </a:lnSpc>
            </a:pPr>
            <a:r>
              <a:rPr sz="2200" spc="-5" dirty="0">
                <a:latin typeface="Arial"/>
                <a:cs typeface="Arial"/>
              </a:rPr>
              <a:t>•</a:t>
            </a:r>
            <a:endParaRPr sz="2200">
              <a:latin typeface="Arial"/>
              <a:cs typeface="Arial"/>
            </a:endParaRPr>
          </a:p>
          <a:p>
            <a:pPr marL="12700">
              <a:lnSpc>
                <a:spcPct val="100000"/>
              </a:lnSpc>
              <a:spcBef>
                <a:spcPts val="5"/>
              </a:spcBef>
            </a:pPr>
            <a:r>
              <a:rPr sz="2200" spc="-5" dirty="0">
                <a:latin typeface="Arial"/>
                <a:cs typeface="Arial"/>
              </a:rPr>
              <a:t>•</a:t>
            </a:r>
            <a:endParaRPr sz="2200">
              <a:latin typeface="Arial"/>
              <a:cs typeface="Arial"/>
            </a:endParaRPr>
          </a:p>
          <a:p>
            <a:pPr marL="12700">
              <a:lnSpc>
                <a:spcPct val="100000"/>
              </a:lnSpc>
            </a:pPr>
            <a:r>
              <a:rPr sz="2200" spc="-5" dirty="0">
                <a:latin typeface="Arial"/>
                <a:cs typeface="Arial"/>
              </a:rPr>
              <a:t>•</a:t>
            </a:r>
            <a:endParaRPr sz="2200">
              <a:latin typeface="Arial"/>
              <a:cs typeface="Arial"/>
            </a:endParaRPr>
          </a:p>
          <a:p>
            <a:pPr marL="12700">
              <a:lnSpc>
                <a:spcPct val="100000"/>
              </a:lnSpc>
            </a:pPr>
            <a:r>
              <a:rPr sz="2200" spc="-5" dirty="0">
                <a:latin typeface="Arial"/>
                <a:cs typeface="Arial"/>
              </a:rPr>
              <a:t>•</a:t>
            </a:r>
            <a:endParaRPr sz="2200">
              <a:latin typeface="Arial"/>
              <a:cs typeface="Arial"/>
            </a:endParaRPr>
          </a:p>
          <a:p>
            <a:pPr marL="12700">
              <a:lnSpc>
                <a:spcPct val="100000"/>
              </a:lnSpc>
            </a:pPr>
            <a:r>
              <a:rPr sz="2200" spc="-5" dirty="0">
                <a:latin typeface="Arial"/>
                <a:cs typeface="Arial"/>
              </a:rPr>
              <a:t>•</a:t>
            </a:r>
            <a:endParaRPr sz="2200">
              <a:latin typeface="Arial"/>
              <a:cs typeface="Arial"/>
            </a:endParaRPr>
          </a:p>
          <a:p>
            <a:pPr marL="12700">
              <a:lnSpc>
                <a:spcPct val="100000"/>
              </a:lnSpc>
            </a:pPr>
            <a:r>
              <a:rPr sz="2200" spc="-5" dirty="0">
                <a:latin typeface="Arial"/>
                <a:cs typeface="Arial"/>
              </a:rPr>
              <a:t>•</a:t>
            </a:r>
            <a:endParaRPr sz="2200">
              <a:latin typeface="Arial"/>
              <a:cs typeface="Arial"/>
            </a:endParaRPr>
          </a:p>
        </p:txBody>
      </p:sp>
      <p:grpSp>
        <p:nvGrpSpPr>
          <p:cNvPr id="20" name="object 20"/>
          <p:cNvGrpSpPr/>
          <p:nvPr/>
        </p:nvGrpSpPr>
        <p:grpSpPr>
          <a:xfrm>
            <a:off x="723900" y="1720850"/>
            <a:ext cx="7324725" cy="3812540"/>
            <a:chOff x="723900" y="1720850"/>
            <a:chExt cx="7324725" cy="3812540"/>
          </a:xfrm>
        </p:grpSpPr>
        <p:sp>
          <p:nvSpPr>
            <p:cNvPr id="21" name="object 21"/>
            <p:cNvSpPr/>
            <p:nvPr/>
          </p:nvSpPr>
          <p:spPr>
            <a:xfrm>
              <a:off x="723900" y="5197805"/>
              <a:ext cx="2191385" cy="335584"/>
            </a:xfrm>
            <a:prstGeom prst="rect">
              <a:avLst/>
            </a:prstGeom>
            <a:blipFill>
              <a:blip r:embed="rId16" cstate="print"/>
              <a:stretch>
                <a:fillRect/>
              </a:stretch>
            </a:blipFill>
          </p:spPr>
          <p:txBody>
            <a:bodyPr wrap="square" lIns="0" tIns="0" rIns="0" bIns="0" rtlCol="0"/>
            <a:lstStyle/>
            <a:p>
              <a:endParaRPr/>
            </a:p>
          </p:txBody>
        </p:sp>
        <p:sp>
          <p:nvSpPr>
            <p:cNvPr id="22" name="object 22"/>
            <p:cNvSpPr/>
            <p:nvPr/>
          </p:nvSpPr>
          <p:spPr>
            <a:xfrm>
              <a:off x="5040503" y="1720850"/>
              <a:ext cx="2737485" cy="306324"/>
            </a:xfrm>
            <a:prstGeom prst="rect">
              <a:avLst/>
            </a:prstGeom>
            <a:blipFill>
              <a:blip r:embed="rId17" cstate="print"/>
              <a:stretch>
                <a:fillRect/>
              </a:stretch>
            </a:blipFill>
          </p:spPr>
          <p:txBody>
            <a:bodyPr wrap="square" lIns="0" tIns="0" rIns="0" bIns="0" rtlCol="0"/>
            <a:lstStyle/>
            <a:p>
              <a:endParaRPr/>
            </a:p>
          </p:txBody>
        </p:sp>
        <p:sp>
          <p:nvSpPr>
            <p:cNvPr id="23" name="object 23"/>
            <p:cNvSpPr/>
            <p:nvPr/>
          </p:nvSpPr>
          <p:spPr>
            <a:xfrm>
              <a:off x="4892675" y="2025726"/>
              <a:ext cx="1326388" cy="306628"/>
            </a:xfrm>
            <a:prstGeom prst="rect">
              <a:avLst/>
            </a:prstGeom>
            <a:blipFill>
              <a:blip r:embed="rId18" cstate="print"/>
              <a:stretch>
                <a:fillRect/>
              </a:stretch>
            </a:blipFill>
          </p:spPr>
          <p:txBody>
            <a:bodyPr wrap="square" lIns="0" tIns="0" rIns="0" bIns="0" rtlCol="0"/>
            <a:lstStyle/>
            <a:p>
              <a:endParaRPr/>
            </a:p>
          </p:txBody>
        </p:sp>
        <p:sp>
          <p:nvSpPr>
            <p:cNvPr id="24" name="object 24"/>
            <p:cNvSpPr/>
            <p:nvPr/>
          </p:nvSpPr>
          <p:spPr>
            <a:xfrm>
              <a:off x="5040503" y="2330830"/>
              <a:ext cx="1915795" cy="306324"/>
            </a:xfrm>
            <a:prstGeom prst="rect">
              <a:avLst/>
            </a:prstGeom>
            <a:blipFill>
              <a:blip r:embed="rId19" cstate="print"/>
              <a:stretch>
                <a:fillRect/>
              </a:stretch>
            </a:blipFill>
          </p:spPr>
          <p:txBody>
            <a:bodyPr wrap="square" lIns="0" tIns="0" rIns="0" bIns="0" rtlCol="0"/>
            <a:lstStyle/>
            <a:p>
              <a:endParaRPr/>
            </a:p>
          </p:txBody>
        </p:sp>
        <p:sp>
          <p:nvSpPr>
            <p:cNvPr id="25" name="object 25"/>
            <p:cNvSpPr/>
            <p:nvPr/>
          </p:nvSpPr>
          <p:spPr>
            <a:xfrm>
              <a:off x="5040503" y="2635630"/>
              <a:ext cx="3007614" cy="306324"/>
            </a:xfrm>
            <a:prstGeom prst="rect">
              <a:avLst/>
            </a:prstGeom>
            <a:blipFill>
              <a:blip r:embed="rId20" cstate="print"/>
              <a:stretch>
                <a:fillRect/>
              </a:stretch>
            </a:blipFill>
          </p:spPr>
          <p:txBody>
            <a:bodyPr wrap="square" lIns="0" tIns="0" rIns="0" bIns="0" rtlCol="0"/>
            <a:lstStyle/>
            <a:p>
              <a:endParaRPr/>
            </a:p>
          </p:txBody>
        </p:sp>
        <p:sp>
          <p:nvSpPr>
            <p:cNvPr id="26" name="object 26"/>
            <p:cNvSpPr/>
            <p:nvPr/>
          </p:nvSpPr>
          <p:spPr>
            <a:xfrm>
              <a:off x="5031359" y="2940430"/>
              <a:ext cx="1758823" cy="306324"/>
            </a:xfrm>
            <a:prstGeom prst="rect">
              <a:avLst/>
            </a:prstGeom>
            <a:blipFill>
              <a:blip r:embed="rId21" cstate="print"/>
              <a:stretch>
                <a:fillRect/>
              </a:stretch>
            </a:blipFill>
          </p:spPr>
          <p:txBody>
            <a:bodyPr wrap="square" lIns="0" tIns="0" rIns="0" bIns="0" rtlCol="0"/>
            <a:lstStyle/>
            <a:p>
              <a:endParaRPr/>
            </a:p>
          </p:txBody>
        </p:sp>
        <p:sp>
          <p:nvSpPr>
            <p:cNvPr id="27" name="object 27"/>
            <p:cNvSpPr/>
            <p:nvPr/>
          </p:nvSpPr>
          <p:spPr>
            <a:xfrm>
              <a:off x="5040503" y="3245230"/>
              <a:ext cx="2950718" cy="611378"/>
            </a:xfrm>
            <a:prstGeom prst="rect">
              <a:avLst/>
            </a:prstGeom>
            <a:blipFill>
              <a:blip r:embed="rId22" cstate="print"/>
              <a:stretch>
                <a:fillRect/>
              </a:stretch>
            </a:blipFill>
          </p:spPr>
          <p:txBody>
            <a:bodyPr wrap="square" lIns="0" tIns="0" rIns="0" bIns="0" rtlCol="0"/>
            <a:lstStyle/>
            <a:p>
              <a:endParaRPr/>
            </a:p>
          </p:txBody>
        </p:sp>
        <p:sp>
          <p:nvSpPr>
            <p:cNvPr id="28" name="object 28"/>
            <p:cNvSpPr/>
            <p:nvPr/>
          </p:nvSpPr>
          <p:spPr>
            <a:xfrm>
              <a:off x="4892675" y="3855085"/>
              <a:ext cx="1179080" cy="306324"/>
            </a:xfrm>
            <a:prstGeom prst="rect">
              <a:avLst/>
            </a:prstGeom>
            <a:blipFill>
              <a:blip r:embed="rId23" cstate="print"/>
              <a:stretch>
                <a:fillRect/>
              </a:stretch>
            </a:blipFill>
          </p:spPr>
          <p:txBody>
            <a:bodyPr wrap="square" lIns="0" tIns="0" rIns="0" bIns="0" rtlCol="0"/>
            <a:lstStyle/>
            <a:p>
              <a:endParaRPr/>
            </a:p>
          </p:txBody>
        </p:sp>
        <p:sp>
          <p:nvSpPr>
            <p:cNvPr id="29" name="object 29"/>
            <p:cNvSpPr/>
            <p:nvPr/>
          </p:nvSpPr>
          <p:spPr>
            <a:xfrm>
              <a:off x="5040503" y="4159885"/>
              <a:ext cx="2168525" cy="306324"/>
            </a:xfrm>
            <a:prstGeom prst="rect">
              <a:avLst/>
            </a:prstGeom>
            <a:blipFill>
              <a:blip r:embed="rId24" cstate="print"/>
              <a:stretch>
                <a:fillRect/>
              </a:stretch>
            </a:blipFill>
          </p:spPr>
          <p:txBody>
            <a:bodyPr wrap="square" lIns="0" tIns="0" rIns="0" bIns="0" rtlCol="0"/>
            <a:lstStyle/>
            <a:p>
              <a:endParaRPr/>
            </a:p>
          </p:txBody>
        </p:sp>
        <p:sp>
          <p:nvSpPr>
            <p:cNvPr id="30" name="object 30"/>
            <p:cNvSpPr/>
            <p:nvPr/>
          </p:nvSpPr>
          <p:spPr>
            <a:xfrm>
              <a:off x="5040503" y="4464685"/>
              <a:ext cx="2056892" cy="306324"/>
            </a:xfrm>
            <a:prstGeom prst="rect">
              <a:avLst/>
            </a:prstGeom>
            <a:blipFill>
              <a:blip r:embed="rId25" cstate="print"/>
              <a:stretch>
                <a:fillRect/>
              </a:stretch>
            </a:blipFill>
          </p:spPr>
          <p:txBody>
            <a:bodyPr wrap="square" lIns="0" tIns="0" rIns="0" bIns="0" rtlCol="0"/>
            <a:lstStyle/>
            <a:p>
              <a:endParaRPr/>
            </a:p>
          </p:txBody>
        </p:sp>
        <p:sp>
          <p:nvSpPr>
            <p:cNvPr id="31" name="object 31"/>
            <p:cNvSpPr/>
            <p:nvPr/>
          </p:nvSpPr>
          <p:spPr>
            <a:xfrm>
              <a:off x="5031359" y="4769485"/>
              <a:ext cx="2219833" cy="306324"/>
            </a:xfrm>
            <a:prstGeom prst="rect">
              <a:avLst/>
            </a:prstGeom>
            <a:blipFill>
              <a:blip r:embed="rId26" cstate="print"/>
              <a:stretch>
                <a:fillRect/>
              </a:stretch>
            </a:blipFill>
          </p:spPr>
          <p:txBody>
            <a:bodyPr wrap="square" lIns="0" tIns="0" rIns="0" bIns="0" rtlCol="0"/>
            <a:lstStyle/>
            <a:p>
              <a:endParaRPr/>
            </a:p>
          </p:txBody>
        </p:sp>
      </p:grpSp>
      <p:sp>
        <p:nvSpPr>
          <p:cNvPr id="32" name="object 32"/>
          <p:cNvSpPr txBox="1"/>
          <p:nvPr/>
        </p:nvSpPr>
        <p:spPr>
          <a:xfrm>
            <a:off x="4800600" y="1676336"/>
            <a:ext cx="3886200" cy="4526280"/>
          </a:xfrm>
          <a:prstGeom prst="rect">
            <a:avLst/>
          </a:prstGeom>
          <a:ln w="9525">
            <a:solidFill>
              <a:srgbClr val="4F81BC"/>
            </a:solidFill>
          </a:ln>
        </p:spPr>
        <p:txBody>
          <a:bodyPr vert="horz" wrap="square" lIns="0" tIns="20320" rIns="0" bIns="0" rtlCol="0">
            <a:spAutoFit/>
          </a:bodyPr>
          <a:lstStyle/>
          <a:p>
            <a:pPr marL="92075">
              <a:lnSpc>
                <a:spcPct val="100000"/>
              </a:lnSpc>
              <a:spcBef>
                <a:spcPts val="160"/>
              </a:spcBef>
            </a:pPr>
            <a:r>
              <a:rPr sz="2000" dirty="0">
                <a:latin typeface="Arial"/>
                <a:cs typeface="Arial"/>
              </a:rPr>
              <a:t>•</a:t>
            </a:r>
            <a:endParaRPr sz="2000">
              <a:latin typeface="Arial"/>
              <a:cs typeface="Arial"/>
            </a:endParaRPr>
          </a:p>
          <a:p>
            <a:pPr>
              <a:lnSpc>
                <a:spcPct val="100000"/>
              </a:lnSpc>
              <a:spcBef>
                <a:spcPts val="45"/>
              </a:spcBef>
            </a:pPr>
            <a:endParaRPr sz="2050">
              <a:latin typeface="Arial"/>
              <a:cs typeface="Arial"/>
            </a:endParaRPr>
          </a:p>
          <a:p>
            <a:pPr marL="92075">
              <a:lnSpc>
                <a:spcPct val="100000"/>
              </a:lnSpc>
            </a:pPr>
            <a:r>
              <a:rPr sz="2000" dirty="0">
                <a:latin typeface="Arial"/>
                <a:cs typeface="Arial"/>
              </a:rPr>
              <a:t>•</a:t>
            </a:r>
            <a:endParaRPr sz="2000">
              <a:latin typeface="Arial"/>
              <a:cs typeface="Arial"/>
            </a:endParaRPr>
          </a:p>
          <a:p>
            <a:pPr marL="92075">
              <a:lnSpc>
                <a:spcPct val="100000"/>
              </a:lnSpc>
            </a:pPr>
            <a:r>
              <a:rPr sz="2000" dirty="0">
                <a:latin typeface="Arial"/>
                <a:cs typeface="Arial"/>
              </a:rPr>
              <a:t>•</a:t>
            </a:r>
            <a:endParaRPr sz="2000">
              <a:latin typeface="Arial"/>
              <a:cs typeface="Arial"/>
            </a:endParaRPr>
          </a:p>
          <a:p>
            <a:pPr marL="92075">
              <a:lnSpc>
                <a:spcPct val="100000"/>
              </a:lnSpc>
            </a:pPr>
            <a:r>
              <a:rPr sz="2000" dirty="0">
                <a:latin typeface="Arial"/>
                <a:cs typeface="Arial"/>
              </a:rPr>
              <a:t>•</a:t>
            </a:r>
            <a:endParaRPr sz="2000">
              <a:latin typeface="Arial"/>
              <a:cs typeface="Arial"/>
            </a:endParaRPr>
          </a:p>
          <a:p>
            <a:pPr marL="92075">
              <a:lnSpc>
                <a:spcPct val="100000"/>
              </a:lnSpc>
            </a:pPr>
            <a:r>
              <a:rPr sz="2000" dirty="0">
                <a:latin typeface="Arial"/>
                <a:cs typeface="Arial"/>
              </a:rPr>
              <a:t>•</a:t>
            </a:r>
            <a:endParaRPr sz="2000">
              <a:latin typeface="Arial"/>
              <a:cs typeface="Arial"/>
            </a:endParaRPr>
          </a:p>
          <a:p>
            <a:pPr marL="92075">
              <a:lnSpc>
                <a:spcPct val="100000"/>
              </a:lnSpc>
            </a:pPr>
            <a:r>
              <a:rPr sz="2000" dirty="0">
                <a:latin typeface="Arial"/>
                <a:cs typeface="Arial"/>
              </a:rPr>
              <a:t>•</a:t>
            </a:r>
            <a:endParaRPr sz="2000">
              <a:latin typeface="Arial"/>
              <a:cs typeface="Arial"/>
            </a:endParaRPr>
          </a:p>
          <a:p>
            <a:pPr>
              <a:lnSpc>
                <a:spcPct val="100000"/>
              </a:lnSpc>
              <a:spcBef>
                <a:spcPts val="45"/>
              </a:spcBef>
            </a:pPr>
            <a:endParaRPr sz="2050">
              <a:latin typeface="Arial"/>
              <a:cs typeface="Arial"/>
            </a:endParaRPr>
          </a:p>
          <a:p>
            <a:pPr marL="92075">
              <a:lnSpc>
                <a:spcPct val="100000"/>
              </a:lnSpc>
            </a:pPr>
            <a:r>
              <a:rPr sz="2000" dirty="0">
                <a:latin typeface="Arial"/>
                <a:cs typeface="Arial"/>
              </a:rPr>
              <a:t>•</a:t>
            </a:r>
            <a:endParaRPr sz="2000">
              <a:latin typeface="Arial"/>
              <a:cs typeface="Arial"/>
            </a:endParaRPr>
          </a:p>
          <a:p>
            <a:pPr marL="92075">
              <a:lnSpc>
                <a:spcPct val="100000"/>
              </a:lnSpc>
            </a:pPr>
            <a:r>
              <a:rPr sz="2000" dirty="0">
                <a:latin typeface="Arial"/>
                <a:cs typeface="Arial"/>
              </a:rPr>
              <a:t>•</a:t>
            </a:r>
            <a:endParaRPr sz="2000">
              <a:latin typeface="Arial"/>
              <a:cs typeface="Arial"/>
            </a:endParaRPr>
          </a:p>
          <a:p>
            <a:pPr marL="92075">
              <a:lnSpc>
                <a:spcPct val="100000"/>
              </a:lnSpc>
            </a:pPr>
            <a:r>
              <a:rPr sz="2000" dirty="0">
                <a:latin typeface="Arial"/>
                <a:cs typeface="Arial"/>
              </a:rPr>
              <a:t>•</a:t>
            </a:r>
            <a:endParaRPr sz="2000">
              <a:latin typeface="Arial"/>
              <a:cs typeface="Arial"/>
            </a:endParaRPr>
          </a:p>
          <a:p>
            <a:pPr marL="92075">
              <a:lnSpc>
                <a:spcPct val="100000"/>
              </a:lnSpc>
            </a:pPr>
            <a:r>
              <a:rPr sz="2000" dirty="0">
                <a:latin typeface="Arial"/>
                <a:cs typeface="Arial"/>
              </a:rPr>
              <a:t>•</a:t>
            </a:r>
            <a:endParaRPr sz="2000">
              <a:latin typeface="Arial"/>
              <a:cs typeface="Arial"/>
            </a:endParaRPr>
          </a:p>
        </p:txBody>
      </p:sp>
      <p:sp>
        <p:nvSpPr>
          <p:cNvPr id="33" name="object 33"/>
          <p:cNvSpPr/>
          <p:nvPr/>
        </p:nvSpPr>
        <p:spPr>
          <a:xfrm>
            <a:off x="5031359" y="5074284"/>
            <a:ext cx="2165985" cy="306323"/>
          </a:xfrm>
          <a:prstGeom prst="rect">
            <a:avLst/>
          </a:prstGeom>
          <a:blipFill>
            <a:blip r:embed="rId27"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48640" y="509346"/>
            <a:ext cx="8083550" cy="4781550"/>
            <a:chOff x="548640" y="509346"/>
            <a:chExt cx="8083550" cy="4781550"/>
          </a:xfrm>
        </p:grpSpPr>
        <p:sp>
          <p:nvSpPr>
            <p:cNvPr id="4" name="object 4"/>
            <p:cNvSpPr/>
            <p:nvPr/>
          </p:nvSpPr>
          <p:spPr>
            <a:xfrm>
              <a:off x="850392" y="877823"/>
              <a:ext cx="7441692" cy="85343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194206" y="509346"/>
              <a:ext cx="6990080" cy="67238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48640" y="1589785"/>
              <a:ext cx="6645275" cy="38100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7066153" y="1591309"/>
              <a:ext cx="582929" cy="379475"/>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91540" y="1896109"/>
              <a:ext cx="2060067" cy="379475"/>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292606" y="2272614"/>
              <a:ext cx="6998843" cy="335584"/>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1292606" y="2608199"/>
              <a:ext cx="6848094" cy="335279"/>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1292606" y="2876423"/>
              <a:ext cx="3475736" cy="335279"/>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1292606" y="3211702"/>
              <a:ext cx="6695058" cy="335279"/>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7868158" y="3211702"/>
              <a:ext cx="182879" cy="335279"/>
            </a:xfrm>
            <a:prstGeom prst="rect">
              <a:avLst/>
            </a:prstGeom>
            <a:blipFill>
              <a:blip r:embed="rId11" cstate="print"/>
              <a:stretch>
                <a:fillRect/>
              </a:stretch>
            </a:blipFill>
          </p:spPr>
          <p:txBody>
            <a:bodyPr wrap="square" lIns="0" tIns="0" rIns="0" bIns="0" rtlCol="0"/>
            <a:lstStyle/>
            <a:p>
              <a:endParaRPr/>
            </a:p>
          </p:txBody>
        </p:sp>
        <p:sp>
          <p:nvSpPr>
            <p:cNvPr id="14" name="object 14"/>
            <p:cNvSpPr/>
            <p:nvPr/>
          </p:nvSpPr>
          <p:spPr>
            <a:xfrm>
              <a:off x="7959597" y="3211702"/>
              <a:ext cx="672439" cy="335279"/>
            </a:xfrm>
            <a:prstGeom prst="rect">
              <a:avLst/>
            </a:prstGeom>
            <a:blipFill>
              <a:blip r:embed="rId12" cstate="print"/>
              <a:stretch>
                <a:fillRect/>
              </a:stretch>
            </a:blipFill>
          </p:spPr>
          <p:txBody>
            <a:bodyPr wrap="square" lIns="0" tIns="0" rIns="0" bIns="0" rtlCol="0"/>
            <a:lstStyle/>
            <a:p>
              <a:endParaRPr/>
            </a:p>
          </p:txBody>
        </p:sp>
        <p:sp>
          <p:nvSpPr>
            <p:cNvPr id="15" name="object 15"/>
            <p:cNvSpPr/>
            <p:nvPr/>
          </p:nvSpPr>
          <p:spPr>
            <a:xfrm>
              <a:off x="1292606" y="3479927"/>
              <a:ext cx="1682623" cy="335280"/>
            </a:xfrm>
            <a:prstGeom prst="rect">
              <a:avLst/>
            </a:prstGeom>
            <a:blipFill>
              <a:blip r:embed="rId13" cstate="print"/>
              <a:stretch>
                <a:fillRect/>
              </a:stretch>
            </a:blipFill>
          </p:spPr>
          <p:txBody>
            <a:bodyPr wrap="square" lIns="0" tIns="0" rIns="0" bIns="0" rtlCol="0"/>
            <a:lstStyle/>
            <a:p>
              <a:endParaRPr/>
            </a:p>
          </p:txBody>
        </p:sp>
        <p:sp>
          <p:nvSpPr>
            <p:cNvPr id="16" name="object 16"/>
            <p:cNvSpPr/>
            <p:nvPr/>
          </p:nvSpPr>
          <p:spPr>
            <a:xfrm>
              <a:off x="1292606" y="3815156"/>
              <a:ext cx="5960999" cy="335584"/>
            </a:xfrm>
            <a:prstGeom prst="rect">
              <a:avLst/>
            </a:prstGeom>
            <a:blipFill>
              <a:blip r:embed="rId14" cstate="print"/>
              <a:stretch>
                <a:fillRect/>
              </a:stretch>
            </a:blipFill>
          </p:spPr>
          <p:txBody>
            <a:bodyPr wrap="square" lIns="0" tIns="0" rIns="0" bIns="0" rtlCol="0"/>
            <a:lstStyle/>
            <a:p>
              <a:endParaRPr/>
            </a:p>
          </p:txBody>
        </p:sp>
        <p:sp>
          <p:nvSpPr>
            <p:cNvPr id="17" name="object 17"/>
            <p:cNvSpPr/>
            <p:nvPr/>
          </p:nvSpPr>
          <p:spPr>
            <a:xfrm>
              <a:off x="1292606" y="4083684"/>
              <a:ext cx="2003806" cy="335280"/>
            </a:xfrm>
            <a:prstGeom prst="rect">
              <a:avLst/>
            </a:prstGeom>
            <a:blipFill>
              <a:blip r:embed="rId15" cstate="print"/>
              <a:stretch>
                <a:fillRect/>
              </a:stretch>
            </a:blipFill>
          </p:spPr>
          <p:txBody>
            <a:bodyPr wrap="square" lIns="0" tIns="0" rIns="0" bIns="0" rtlCol="0"/>
            <a:lstStyle/>
            <a:p>
              <a:endParaRPr/>
            </a:p>
          </p:txBody>
        </p:sp>
        <p:sp>
          <p:nvSpPr>
            <p:cNvPr id="18" name="object 18"/>
            <p:cNvSpPr/>
            <p:nvPr/>
          </p:nvSpPr>
          <p:spPr>
            <a:xfrm>
              <a:off x="1292606" y="4418964"/>
              <a:ext cx="6832854" cy="335280"/>
            </a:xfrm>
            <a:prstGeom prst="rect">
              <a:avLst/>
            </a:prstGeom>
            <a:blipFill>
              <a:blip r:embed="rId16" cstate="print"/>
              <a:stretch>
                <a:fillRect/>
              </a:stretch>
            </a:blipFill>
          </p:spPr>
          <p:txBody>
            <a:bodyPr wrap="square" lIns="0" tIns="0" rIns="0" bIns="0" rtlCol="0"/>
            <a:lstStyle/>
            <a:p>
              <a:endParaRPr/>
            </a:p>
          </p:txBody>
        </p:sp>
        <p:sp>
          <p:nvSpPr>
            <p:cNvPr id="19" name="object 19"/>
            <p:cNvSpPr/>
            <p:nvPr/>
          </p:nvSpPr>
          <p:spPr>
            <a:xfrm>
              <a:off x="1292606" y="4687188"/>
              <a:ext cx="5316093" cy="335280"/>
            </a:xfrm>
            <a:prstGeom prst="rect">
              <a:avLst/>
            </a:prstGeom>
            <a:blipFill>
              <a:blip r:embed="rId17" cstate="print"/>
              <a:stretch>
                <a:fillRect/>
              </a:stretch>
            </a:blipFill>
          </p:spPr>
          <p:txBody>
            <a:bodyPr wrap="square" lIns="0" tIns="0" rIns="0" bIns="0" rtlCol="0"/>
            <a:lstStyle/>
            <a:p>
              <a:endParaRPr/>
            </a:p>
          </p:txBody>
        </p:sp>
        <p:sp>
          <p:nvSpPr>
            <p:cNvPr id="20" name="object 20"/>
            <p:cNvSpPr/>
            <p:nvPr/>
          </p:nvSpPr>
          <p:spPr>
            <a:xfrm>
              <a:off x="6497700" y="4687188"/>
              <a:ext cx="182879" cy="335280"/>
            </a:xfrm>
            <a:prstGeom prst="rect">
              <a:avLst/>
            </a:prstGeom>
            <a:blipFill>
              <a:blip r:embed="rId11" cstate="print"/>
              <a:stretch>
                <a:fillRect/>
              </a:stretch>
            </a:blipFill>
          </p:spPr>
          <p:txBody>
            <a:bodyPr wrap="square" lIns="0" tIns="0" rIns="0" bIns="0" rtlCol="0"/>
            <a:lstStyle/>
            <a:p>
              <a:endParaRPr/>
            </a:p>
          </p:txBody>
        </p:sp>
        <p:sp>
          <p:nvSpPr>
            <p:cNvPr id="21" name="object 21"/>
            <p:cNvSpPr/>
            <p:nvPr/>
          </p:nvSpPr>
          <p:spPr>
            <a:xfrm>
              <a:off x="6589141" y="4687188"/>
              <a:ext cx="349757" cy="335280"/>
            </a:xfrm>
            <a:prstGeom prst="rect">
              <a:avLst/>
            </a:prstGeom>
            <a:blipFill>
              <a:blip r:embed="rId18" cstate="print"/>
              <a:stretch>
                <a:fillRect/>
              </a:stretch>
            </a:blipFill>
          </p:spPr>
          <p:txBody>
            <a:bodyPr wrap="square" lIns="0" tIns="0" rIns="0" bIns="0" rtlCol="0"/>
            <a:lstStyle/>
            <a:p>
              <a:endParaRPr/>
            </a:p>
          </p:txBody>
        </p:sp>
        <p:sp>
          <p:nvSpPr>
            <p:cNvPr id="22" name="object 22"/>
            <p:cNvSpPr/>
            <p:nvPr/>
          </p:nvSpPr>
          <p:spPr>
            <a:xfrm>
              <a:off x="6822312" y="4687188"/>
              <a:ext cx="185927" cy="335280"/>
            </a:xfrm>
            <a:prstGeom prst="rect">
              <a:avLst/>
            </a:prstGeom>
            <a:blipFill>
              <a:blip r:embed="rId19" cstate="print"/>
              <a:stretch>
                <a:fillRect/>
              </a:stretch>
            </a:blipFill>
          </p:spPr>
          <p:txBody>
            <a:bodyPr wrap="square" lIns="0" tIns="0" rIns="0" bIns="0" rtlCol="0"/>
            <a:lstStyle/>
            <a:p>
              <a:endParaRPr/>
            </a:p>
          </p:txBody>
        </p:sp>
        <p:sp>
          <p:nvSpPr>
            <p:cNvPr id="23" name="object 23"/>
            <p:cNvSpPr/>
            <p:nvPr/>
          </p:nvSpPr>
          <p:spPr>
            <a:xfrm>
              <a:off x="6915276" y="4687188"/>
              <a:ext cx="909523" cy="335280"/>
            </a:xfrm>
            <a:prstGeom prst="rect">
              <a:avLst/>
            </a:prstGeom>
            <a:blipFill>
              <a:blip r:embed="rId20" cstate="print"/>
              <a:stretch>
                <a:fillRect/>
              </a:stretch>
            </a:blipFill>
          </p:spPr>
          <p:txBody>
            <a:bodyPr wrap="square" lIns="0" tIns="0" rIns="0" bIns="0" rtlCol="0"/>
            <a:lstStyle/>
            <a:p>
              <a:endParaRPr/>
            </a:p>
          </p:txBody>
        </p:sp>
        <p:sp>
          <p:nvSpPr>
            <p:cNvPr id="24" name="object 24"/>
            <p:cNvSpPr/>
            <p:nvPr/>
          </p:nvSpPr>
          <p:spPr>
            <a:xfrm>
              <a:off x="1292606" y="4955413"/>
              <a:ext cx="1536572" cy="335280"/>
            </a:xfrm>
            <a:prstGeom prst="rect">
              <a:avLst/>
            </a:prstGeom>
            <a:blipFill>
              <a:blip r:embed="rId21" cstate="print"/>
              <a:stretch>
                <a:fillRect/>
              </a:stretch>
            </a:blipFill>
          </p:spPr>
          <p:txBody>
            <a:bodyPr wrap="square" lIns="0" tIns="0" rIns="0" bIns="0" rtlCol="0"/>
            <a:lstStyle/>
            <a:p>
              <a:endParaRPr/>
            </a:p>
          </p:txBody>
        </p:sp>
      </p:grpSp>
      <p:sp>
        <p:nvSpPr>
          <p:cNvPr id="25" name="object 25"/>
          <p:cNvSpPr txBox="1"/>
          <p:nvPr/>
        </p:nvSpPr>
        <p:spPr>
          <a:xfrm>
            <a:off x="993139" y="2232482"/>
            <a:ext cx="180975" cy="3378835"/>
          </a:xfrm>
          <a:prstGeom prst="rect">
            <a:avLst/>
          </a:prstGeom>
        </p:spPr>
        <p:txBody>
          <a:bodyPr vert="horz" wrap="square" lIns="0" tIns="12065" rIns="0" bIns="0" rtlCol="0">
            <a:spAutoFit/>
          </a:bodyPr>
          <a:lstStyle/>
          <a:p>
            <a:pPr marL="12700">
              <a:lnSpc>
                <a:spcPct val="100000"/>
              </a:lnSpc>
              <a:spcBef>
                <a:spcPts val="95"/>
              </a:spcBef>
            </a:pPr>
            <a:r>
              <a:rPr sz="2200" spc="-5" dirty="0">
                <a:latin typeface="Arial"/>
                <a:cs typeface="Arial"/>
              </a:rPr>
              <a:t>–</a:t>
            </a:r>
            <a:endParaRPr sz="2200">
              <a:latin typeface="Arial"/>
              <a:cs typeface="Arial"/>
            </a:endParaRPr>
          </a:p>
          <a:p>
            <a:pPr marL="12700">
              <a:lnSpc>
                <a:spcPct val="100000"/>
              </a:lnSpc>
            </a:pPr>
            <a:r>
              <a:rPr sz="2200" spc="-5" dirty="0">
                <a:latin typeface="Arial"/>
                <a:cs typeface="Arial"/>
              </a:rPr>
              <a:t>–</a:t>
            </a:r>
            <a:endParaRPr sz="2200">
              <a:latin typeface="Arial"/>
              <a:cs typeface="Arial"/>
            </a:endParaRPr>
          </a:p>
          <a:p>
            <a:pPr marL="12700">
              <a:lnSpc>
                <a:spcPct val="100000"/>
              </a:lnSpc>
              <a:spcBef>
                <a:spcPts val="2115"/>
              </a:spcBef>
            </a:pPr>
            <a:r>
              <a:rPr sz="2200" spc="-5" dirty="0">
                <a:latin typeface="Arial"/>
                <a:cs typeface="Arial"/>
              </a:rPr>
              <a:t>–</a:t>
            </a:r>
            <a:endParaRPr sz="2200">
              <a:latin typeface="Arial"/>
              <a:cs typeface="Arial"/>
            </a:endParaRPr>
          </a:p>
          <a:p>
            <a:pPr marL="12700">
              <a:lnSpc>
                <a:spcPct val="100000"/>
              </a:lnSpc>
              <a:spcBef>
                <a:spcPts val="2115"/>
              </a:spcBef>
            </a:pPr>
            <a:r>
              <a:rPr sz="2200" spc="-5" dirty="0">
                <a:latin typeface="Arial"/>
                <a:cs typeface="Arial"/>
              </a:rPr>
              <a:t>–</a:t>
            </a:r>
            <a:endParaRPr sz="2200">
              <a:latin typeface="Arial"/>
              <a:cs typeface="Arial"/>
            </a:endParaRPr>
          </a:p>
          <a:p>
            <a:pPr marL="12700">
              <a:lnSpc>
                <a:spcPct val="100000"/>
              </a:lnSpc>
              <a:spcBef>
                <a:spcPts val="2110"/>
              </a:spcBef>
            </a:pPr>
            <a:r>
              <a:rPr sz="2200" spc="-5" dirty="0">
                <a:latin typeface="Arial"/>
                <a:cs typeface="Arial"/>
              </a:rPr>
              <a:t>–</a:t>
            </a:r>
            <a:endParaRPr sz="2200">
              <a:latin typeface="Arial"/>
              <a:cs typeface="Arial"/>
            </a:endParaRPr>
          </a:p>
          <a:p>
            <a:pPr>
              <a:lnSpc>
                <a:spcPct val="100000"/>
              </a:lnSpc>
            </a:pPr>
            <a:endParaRPr sz="2400">
              <a:latin typeface="Arial"/>
              <a:cs typeface="Arial"/>
            </a:endParaRPr>
          </a:p>
          <a:p>
            <a:pPr marL="12700">
              <a:lnSpc>
                <a:spcPct val="100000"/>
              </a:lnSpc>
              <a:spcBef>
                <a:spcPts val="1465"/>
              </a:spcBef>
            </a:pPr>
            <a:r>
              <a:rPr sz="2200" spc="-5" dirty="0">
                <a:latin typeface="Arial"/>
                <a:cs typeface="Arial"/>
              </a:rPr>
              <a:t>–</a:t>
            </a:r>
            <a:endParaRPr sz="2200">
              <a:latin typeface="Arial"/>
              <a:cs typeface="Arial"/>
            </a:endParaRPr>
          </a:p>
        </p:txBody>
      </p:sp>
      <p:sp>
        <p:nvSpPr>
          <p:cNvPr id="26" name="object 26"/>
          <p:cNvSpPr/>
          <p:nvPr/>
        </p:nvSpPr>
        <p:spPr>
          <a:xfrm>
            <a:off x="1292605" y="5290718"/>
            <a:ext cx="7321423" cy="335584"/>
          </a:xfrm>
          <a:prstGeom prst="rect">
            <a:avLst/>
          </a:prstGeom>
          <a:blipFill>
            <a:blip r:embed="rId22" cstate="print"/>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48640" y="509346"/>
            <a:ext cx="7598409" cy="4842510"/>
            <a:chOff x="548640" y="509346"/>
            <a:chExt cx="7598409" cy="4842510"/>
          </a:xfrm>
        </p:grpSpPr>
        <p:sp>
          <p:nvSpPr>
            <p:cNvPr id="4" name="object 4"/>
            <p:cNvSpPr/>
            <p:nvPr/>
          </p:nvSpPr>
          <p:spPr>
            <a:xfrm>
              <a:off x="1143000" y="877823"/>
              <a:ext cx="6856476" cy="85343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486789" y="509346"/>
              <a:ext cx="6400165" cy="67238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48640" y="1609598"/>
              <a:ext cx="7094601" cy="48920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891540" y="2048586"/>
              <a:ext cx="5684774" cy="489508"/>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376426" y="2577718"/>
              <a:ext cx="1806575" cy="42672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292606" y="3047111"/>
              <a:ext cx="6854190" cy="426720"/>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1376426" y="3516452"/>
              <a:ext cx="3602609" cy="427024"/>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1292606" y="3986149"/>
              <a:ext cx="3636010" cy="426719"/>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1292606" y="4455540"/>
              <a:ext cx="6056249" cy="426719"/>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1292606" y="4924932"/>
              <a:ext cx="6680073" cy="426720"/>
            </a:xfrm>
            <a:prstGeom prst="rect">
              <a:avLst/>
            </a:prstGeom>
            <a:blipFill>
              <a:blip r:embed="rId11" cstate="print"/>
              <a:stretch>
                <a:fillRect/>
              </a:stretch>
            </a:blipFill>
          </p:spPr>
          <p:txBody>
            <a:bodyPr wrap="square" lIns="0" tIns="0" rIns="0" bIns="0" rtlCol="0"/>
            <a:lstStyle/>
            <a:p>
              <a:endParaRPr/>
            </a:p>
          </p:txBody>
        </p:sp>
      </p:grpSp>
      <p:sp>
        <p:nvSpPr>
          <p:cNvPr id="14" name="object 14"/>
          <p:cNvSpPr txBox="1"/>
          <p:nvPr/>
        </p:nvSpPr>
        <p:spPr>
          <a:xfrm>
            <a:off x="993139" y="2486685"/>
            <a:ext cx="223520" cy="3312160"/>
          </a:xfrm>
          <a:prstGeom prst="rect">
            <a:avLst/>
          </a:prstGeom>
        </p:spPr>
        <p:txBody>
          <a:bodyPr vert="horz" wrap="square" lIns="0" tIns="55244" rIns="0" bIns="0" rtlCol="0">
            <a:spAutoFit/>
          </a:bodyPr>
          <a:lstStyle/>
          <a:p>
            <a:pPr marL="12700">
              <a:lnSpc>
                <a:spcPct val="100000"/>
              </a:lnSpc>
              <a:spcBef>
                <a:spcPts val="434"/>
              </a:spcBef>
            </a:pPr>
            <a:r>
              <a:rPr sz="2800" spc="-5" dirty="0">
                <a:latin typeface="Arial"/>
                <a:cs typeface="Arial"/>
              </a:rPr>
              <a:t>–</a:t>
            </a:r>
            <a:endParaRPr sz="2800">
              <a:latin typeface="Arial"/>
              <a:cs typeface="Arial"/>
            </a:endParaRPr>
          </a:p>
          <a:p>
            <a:pPr marL="12700">
              <a:lnSpc>
                <a:spcPct val="100000"/>
              </a:lnSpc>
              <a:spcBef>
                <a:spcPts val="335"/>
              </a:spcBef>
            </a:pPr>
            <a:r>
              <a:rPr sz="2800" spc="-5" dirty="0">
                <a:latin typeface="Arial"/>
                <a:cs typeface="Arial"/>
              </a:rPr>
              <a:t>–</a:t>
            </a:r>
            <a:endParaRPr sz="2800">
              <a:latin typeface="Arial"/>
              <a:cs typeface="Arial"/>
            </a:endParaRPr>
          </a:p>
          <a:p>
            <a:pPr marL="12700">
              <a:lnSpc>
                <a:spcPct val="100000"/>
              </a:lnSpc>
              <a:spcBef>
                <a:spcPts val="335"/>
              </a:spcBef>
            </a:pPr>
            <a:r>
              <a:rPr sz="2800" spc="-5" dirty="0">
                <a:latin typeface="Arial"/>
                <a:cs typeface="Arial"/>
              </a:rPr>
              <a:t>–</a:t>
            </a:r>
            <a:endParaRPr sz="2800">
              <a:latin typeface="Arial"/>
              <a:cs typeface="Arial"/>
            </a:endParaRPr>
          </a:p>
          <a:p>
            <a:pPr marL="12700">
              <a:lnSpc>
                <a:spcPct val="100000"/>
              </a:lnSpc>
              <a:spcBef>
                <a:spcPts val="340"/>
              </a:spcBef>
            </a:pPr>
            <a:r>
              <a:rPr sz="2800" spc="-5" dirty="0">
                <a:latin typeface="Arial"/>
                <a:cs typeface="Arial"/>
              </a:rPr>
              <a:t>–</a:t>
            </a:r>
            <a:endParaRPr sz="2800">
              <a:latin typeface="Arial"/>
              <a:cs typeface="Arial"/>
            </a:endParaRPr>
          </a:p>
          <a:p>
            <a:pPr marL="12700">
              <a:lnSpc>
                <a:spcPct val="100000"/>
              </a:lnSpc>
              <a:spcBef>
                <a:spcPts val="335"/>
              </a:spcBef>
            </a:pPr>
            <a:r>
              <a:rPr sz="2800" spc="-5" dirty="0">
                <a:latin typeface="Arial"/>
                <a:cs typeface="Arial"/>
              </a:rPr>
              <a:t>–</a:t>
            </a:r>
            <a:endParaRPr sz="2800">
              <a:latin typeface="Arial"/>
              <a:cs typeface="Arial"/>
            </a:endParaRPr>
          </a:p>
          <a:p>
            <a:pPr marL="12700">
              <a:lnSpc>
                <a:spcPct val="100000"/>
              </a:lnSpc>
              <a:spcBef>
                <a:spcPts val="335"/>
              </a:spcBef>
            </a:pPr>
            <a:r>
              <a:rPr sz="2800" spc="-5" dirty="0">
                <a:latin typeface="Arial"/>
                <a:cs typeface="Arial"/>
              </a:rPr>
              <a:t>–</a:t>
            </a:r>
            <a:endParaRPr sz="2800">
              <a:latin typeface="Arial"/>
              <a:cs typeface="Arial"/>
            </a:endParaRPr>
          </a:p>
          <a:p>
            <a:pPr marL="12700">
              <a:lnSpc>
                <a:spcPct val="100000"/>
              </a:lnSpc>
              <a:spcBef>
                <a:spcPts val="340"/>
              </a:spcBef>
            </a:pPr>
            <a:r>
              <a:rPr sz="2800" spc="-5" dirty="0">
                <a:latin typeface="Arial"/>
                <a:cs typeface="Arial"/>
              </a:rPr>
              <a:t>–</a:t>
            </a:r>
            <a:endParaRPr sz="2800">
              <a:latin typeface="Arial"/>
              <a:cs typeface="Arial"/>
            </a:endParaRPr>
          </a:p>
        </p:txBody>
      </p:sp>
      <p:sp>
        <p:nvSpPr>
          <p:cNvPr id="15" name="object 15"/>
          <p:cNvSpPr/>
          <p:nvPr/>
        </p:nvSpPr>
        <p:spPr>
          <a:xfrm>
            <a:off x="1292605" y="5394350"/>
            <a:ext cx="2694813" cy="427024"/>
          </a:xfrm>
          <a:prstGeom prst="rect">
            <a:avLst/>
          </a:prstGeom>
          <a:blipFill>
            <a:blip r:embed="rId12"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231647" y="509346"/>
            <a:ext cx="8679180" cy="4586605"/>
            <a:chOff x="231647" y="509346"/>
            <a:chExt cx="8679180" cy="4586605"/>
          </a:xfrm>
        </p:grpSpPr>
        <p:sp>
          <p:nvSpPr>
            <p:cNvPr id="4" name="object 4"/>
            <p:cNvSpPr/>
            <p:nvPr/>
          </p:nvSpPr>
          <p:spPr>
            <a:xfrm>
              <a:off x="231647" y="877823"/>
              <a:ext cx="8679180" cy="85343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575157" y="509346"/>
              <a:ext cx="8222996" cy="67238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48639" y="1589785"/>
              <a:ext cx="5191125" cy="38100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966215" y="1970785"/>
              <a:ext cx="7733157" cy="38100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91539" y="2352167"/>
              <a:ext cx="7645654" cy="3810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891539" y="2656967"/>
              <a:ext cx="3586607" cy="381000"/>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891539" y="3037967"/>
              <a:ext cx="7327646" cy="381000"/>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891539" y="3342767"/>
              <a:ext cx="5693410" cy="380999"/>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891539" y="3723716"/>
              <a:ext cx="7637907" cy="381304"/>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891539" y="4028820"/>
              <a:ext cx="3326384" cy="381000"/>
            </a:xfrm>
            <a:prstGeom prst="rect">
              <a:avLst/>
            </a:prstGeom>
            <a:blipFill>
              <a:blip r:embed="rId11" cstate="print"/>
              <a:stretch>
                <a:fillRect/>
              </a:stretch>
            </a:blipFill>
          </p:spPr>
          <p:txBody>
            <a:bodyPr wrap="square" lIns="0" tIns="0" rIns="0" bIns="0" rtlCol="0"/>
            <a:lstStyle/>
            <a:p>
              <a:endParaRPr/>
            </a:p>
          </p:txBody>
        </p:sp>
        <p:sp>
          <p:nvSpPr>
            <p:cNvPr id="14" name="object 14"/>
            <p:cNvSpPr/>
            <p:nvPr/>
          </p:nvSpPr>
          <p:spPr>
            <a:xfrm>
              <a:off x="940307" y="4409820"/>
              <a:ext cx="7315200" cy="381000"/>
            </a:xfrm>
            <a:prstGeom prst="rect">
              <a:avLst/>
            </a:prstGeom>
            <a:blipFill>
              <a:blip r:embed="rId12" cstate="print"/>
              <a:stretch>
                <a:fillRect/>
              </a:stretch>
            </a:blipFill>
          </p:spPr>
          <p:txBody>
            <a:bodyPr wrap="square" lIns="0" tIns="0" rIns="0" bIns="0" rtlCol="0"/>
            <a:lstStyle/>
            <a:p>
              <a:endParaRPr/>
            </a:p>
          </p:txBody>
        </p:sp>
        <p:sp>
          <p:nvSpPr>
            <p:cNvPr id="15" name="object 15"/>
            <p:cNvSpPr/>
            <p:nvPr/>
          </p:nvSpPr>
          <p:spPr>
            <a:xfrm>
              <a:off x="891539" y="4714620"/>
              <a:ext cx="7776083" cy="381000"/>
            </a:xfrm>
            <a:prstGeom prst="rect">
              <a:avLst/>
            </a:prstGeom>
            <a:blipFill>
              <a:blip r:embed="rId13" cstate="print"/>
              <a:stretch>
                <a:fillRect/>
              </a:stretch>
            </a:blipFill>
          </p:spPr>
          <p:txBody>
            <a:bodyPr wrap="square" lIns="0" tIns="0" rIns="0" bIns="0" rtlCol="0"/>
            <a:lstStyle/>
            <a:p>
              <a:endParaRPr/>
            </a:p>
          </p:txBody>
        </p:sp>
      </p:grpSp>
      <p:sp>
        <p:nvSpPr>
          <p:cNvPr id="16" name="object 16"/>
          <p:cNvSpPr txBox="1"/>
          <p:nvPr/>
        </p:nvSpPr>
        <p:spPr>
          <a:xfrm>
            <a:off x="535940" y="1926081"/>
            <a:ext cx="136525" cy="3531235"/>
          </a:xfrm>
          <a:prstGeom prst="rect">
            <a:avLst/>
          </a:prstGeom>
        </p:spPr>
        <p:txBody>
          <a:bodyPr vert="horz" wrap="square" lIns="0" tIns="12065" rIns="0" bIns="0" rtlCol="0">
            <a:spAutoFit/>
          </a:bodyPr>
          <a:lstStyle/>
          <a:p>
            <a:pPr marL="12700">
              <a:lnSpc>
                <a:spcPct val="100000"/>
              </a:lnSpc>
              <a:spcBef>
                <a:spcPts val="95"/>
              </a:spcBef>
            </a:pPr>
            <a:r>
              <a:rPr sz="2500" spc="-5" dirty="0">
                <a:latin typeface="Arial"/>
                <a:cs typeface="Arial"/>
              </a:rPr>
              <a:t>•</a:t>
            </a:r>
            <a:endParaRPr sz="2500">
              <a:latin typeface="Arial"/>
              <a:cs typeface="Arial"/>
            </a:endParaRPr>
          </a:p>
          <a:p>
            <a:pPr marL="12700">
              <a:lnSpc>
                <a:spcPct val="100000"/>
              </a:lnSpc>
            </a:pPr>
            <a:r>
              <a:rPr sz="2500" spc="-5" dirty="0">
                <a:latin typeface="Arial"/>
                <a:cs typeface="Arial"/>
              </a:rPr>
              <a:t>•</a:t>
            </a:r>
            <a:endParaRPr sz="2500">
              <a:latin typeface="Arial"/>
              <a:cs typeface="Arial"/>
            </a:endParaRPr>
          </a:p>
          <a:p>
            <a:pPr marL="12700">
              <a:lnSpc>
                <a:spcPct val="100000"/>
              </a:lnSpc>
              <a:spcBef>
                <a:spcPts val="2400"/>
              </a:spcBef>
            </a:pPr>
            <a:r>
              <a:rPr sz="2500" spc="-5" dirty="0">
                <a:latin typeface="Arial"/>
                <a:cs typeface="Arial"/>
              </a:rPr>
              <a:t>•</a:t>
            </a:r>
            <a:endParaRPr sz="2500">
              <a:latin typeface="Arial"/>
              <a:cs typeface="Arial"/>
            </a:endParaRPr>
          </a:p>
          <a:p>
            <a:pPr marL="12700">
              <a:lnSpc>
                <a:spcPct val="100000"/>
              </a:lnSpc>
              <a:spcBef>
                <a:spcPts val="2405"/>
              </a:spcBef>
            </a:pPr>
            <a:r>
              <a:rPr sz="2500" spc="-5" dirty="0">
                <a:latin typeface="Arial"/>
                <a:cs typeface="Arial"/>
              </a:rPr>
              <a:t>•</a:t>
            </a:r>
            <a:endParaRPr sz="2500">
              <a:latin typeface="Arial"/>
              <a:cs typeface="Arial"/>
            </a:endParaRPr>
          </a:p>
          <a:p>
            <a:pPr marL="12700">
              <a:lnSpc>
                <a:spcPct val="100000"/>
              </a:lnSpc>
              <a:spcBef>
                <a:spcPts val="2400"/>
              </a:spcBef>
            </a:pPr>
            <a:r>
              <a:rPr sz="2500" spc="-5" dirty="0">
                <a:latin typeface="Arial"/>
                <a:cs typeface="Arial"/>
              </a:rPr>
              <a:t>•</a:t>
            </a:r>
            <a:endParaRPr sz="2500">
              <a:latin typeface="Arial"/>
              <a:cs typeface="Arial"/>
            </a:endParaRPr>
          </a:p>
          <a:p>
            <a:pPr marL="12700">
              <a:lnSpc>
                <a:spcPct val="100000"/>
              </a:lnSpc>
              <a:spcBef>
                <a:spcPts val="2400"/>
              </a:spcBef>
            </a:pPr>
            <a:r>
              <a:rPr sz="2500" spc="-5" dirty="0">
                <a:latin typeface="Arial"/>
                <a:cs typeface="Arial"/>
              </a:rPr>
              <a:t>•</a:t>
            </a:r>
            <a:endParaRPr sz="2500">
              <a:latin typeface="Arial"/>
              <a:cs typeface="Arial"/>
            </a:endParaRPr>
          </a:p>
        </p:txBody>
      </p:sp>
      <p:sp>
        <p:nvSpPr>
          <p:cNvPr id="17" name="object 17"/>
          <p:cNvSpPr/>
          <p:nvPr/>
        </p:nvSpPr>
        <p:spPr>
          <a:xfrm>
            <a:off x="940308" y="5095621"/>
            <a:ext cx="5411216" cy="380999"/>
          </a:xfrm>
          <a:prstGeom prst="rect">
            <a:avLst/>
          </a:prstGeom>
          <a:blipFill>
            <a:blip r:embed="rId14"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891539" y="509346"/>
            <a:ext cx="7656195" cy="4969510"/>
            <a:chOff x="891539" y="509346"/>
            <a:chExt cx="7656195" cy="4969510"/>
          </a:xfrm>
        </p:grpSpPr>
        <p:sp>
          <p:nvSpPr>
            <p:cNvPr id="4" name="object 4"/>
            <p:cNvSpPr/>
            <p:nvPr/>
          </p:nvSpPr>
          <p:spPr>
            <a:xfrm>
              <a:off x="1360931" y="877823"/>
              <a:ext cx="6420612" cy="85343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704720" y="509346"/>
              <a:ext cx="6008878" cy="67238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891539" y="1577593"/>
              <a:ext cx="7549769" cy="45720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891539" y="1943049"/>
              <a:ext cx="6947789" cy="45750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91539" y="2309495"/>
              <a:ext cx="7655686" cy="4572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891539" y="2675255"/>
              <a:ext cx="4967224" cy="457200"/>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5708268" y="2675255"/>
              <a:ext cx="249936" cy="457200"/>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5833236" y="2675255"/>
              <a:ext cx="569213" cy="457200"/>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6212712" y="2675255"/>
              <a:ext cx="249936" cy="457200"/>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6337680" y="2675255"/>
              <a:ext cx="847102" cy="457200"/>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891539" y="3041014"/>
              <a:ext cx="7198614" cy="457200"/>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1370329" y="3495116"/>
              <a:ext cx="3631184" cy="398068"/>
            </a:xfrm>
            <a:prstGeom prst="rect">
              <a:avLst/>
            </a:prstGeom>
            <a:blipFill>
              <a:blip r:embed="rId12" cstate="print"/>
              <a:stretch>
                <a:fillRect/>
              </a:stretch>
            </a:blipFill>
          </p:spPr>
          <p:txBody>
            <a:bodyPr wrap="square" lIns="0" tIns="0" rIns="0" bIns="0" rtlCol="0"/>
            <a:lstStyle/>
            <a:p>
              <a:endParaRPr/>
            </a:p>
          </p:txBody>
        </p:sp>
        <p:sp>
          <p:nvSpPr>
            <p:cNvPr id="16" name="object 16"/>
            <p:cNvSpPr/>
            <p:nvPr/>
          </p:nvSpPr>
          <p:spPr>
            <a:xfrm>
              <a:off x="1292605" y="3891661"/>
              <a:ext cx="3446779" cy="397763"/>
            </a:xfrm>
            <a:prstGeom prst="rect">
              <a:avLst/>
            </a:prstGeom>
            <a:blipFill>
              <a:blip r:embed="rId13" cstate="print"/>
              <a:stretch>
                <a:fillRect/>
              </a:stretch>
            </a:blipFill>
          </p:spPr>
          <p:txBody>
            <a:bodyPr wrap="square" lIns="0" tIns="0" rIns="0" bIns="0" rtlCol="0"/>
            <a:lstStyle/>
            <a:p>
              <a:endParaRPr/>
            </a:p>
          </p:txBody>
        </p:sp>
        <p:sp>
          <p:nvSpPr>
            <p:cNvPr id="17" name="object 17"/>
            <p:cNvSpPr/>
            <p:nvPr/>
          </p:nvSpPr>
          <p:spPr>
            <a:xfrm>
              <a:off x="1292605" y="4287900"/>
              <a:ext cx="3810635" cy="397763"/>
            </a:xfrm>
            <a:prstGeom prst="rect">
              <a:avLst/>
            </a:prstGeom>
            <a:blipFill>
              <a:blip r:embed="rId14" cstate="print"/>
              <a:stretch>
                <a:fillRect/>
              </a:stretch>
            </a:blipFill>
          </p:spPr>
          <p:txBody>
            <a:bodyPr wrap="square" lIns="0" tIns="0" rIns="0" bIns="0" rtlCol="0"/>
            <a:lstStyle/>
            <a:p>
              <a:endParaRPr/>
            </a:p>
          </p:txBody>
        </p:sp>
        <p:sp>
          <p:nvSpPr>
            <p:cNvPr id="18" name="object 18"/>
            <p:cNvSpPr/>
            <p:nvPr/>
          </p:nvSpPr>
          <p:spPr>
            <a:xfrm>
              <a:off x="1292605" y="4684140"/>
              <a:ext cx="1325626" cy="397763"/>
            </a:xfrm>
            <a:prstGeom prst="rect">
              <a:avLst/>
            </a:prstGeom>
            <a:blipFill>
              <a:blip r:embed="rId15" cstate="print"/>
              <a:stretch>
                <a:fillRect/>
              </a:stretch>
            </a:blipFill>
          </p:spPr>
          <p:txBody>
            <a:bodyPr wrap="square" lIns="0" tIns="0" rIns="0" bIns="0" rtlCol="0"/>
            <a:lstStyle/>
            <a:p>
              <a:endParaRPr/>
            </a:p>
          </p:txBody>
        </p:sp>
        <p:sp>
          <p:nvSpPr>
            <p:cNvPr id="19" name="object 19"/>
            <p:cNvSpPr/>
            <p:nvPr/>
          </p:nvSpPr>
          <p:spPr>
            <a:xfrm>
              <a:off x="1292605" y="5080457"/>
              <a:ext cx="5487289" cy="398068"/>
            </a:xfrm>
            <a:prstGeom prst="rect">
              <a:avLst/>
            </a:prstGeom>
            <a:blipFill>
              <a:blip r:embed="rId16" cstate="print"/>
              <a:stretch>
                <a:fillRect/>
              </a:stretch>
            </a:blipFill>
          </p:spPr>
          <p:txBody>
            <a:bodyPr wrap="square" lIns="0" tIns="0" rIns="0" bIns="0" rtlCol="0"/>
            <a:lstStyle/>
            <a:p>
              <a:endParaRPr/>
            </a:p>
          </p:txBody>
        </p:sp>
      </p:grpSp>
      <p:sp>
        <p:nvSpPr>
          <p:cNvPr id="20" name="object 20"/>
          <p:cNvSpPr txBox="1"/>
          <p:nvPr/>
        </p:nvSpPr>
        <p:spPr>
          <a:xfrm>
            <a:off x="535940" y="1526794"/>
            <a:ext cx="159385" cy="482600"/>
          </a:xfrm>
          <a:prstGeom prst="rect">
            <a:avLst/>
          </a:prstGeom>
        </p:spPr>
        <p:txBody>
          <a:bodyPr vert="horz" wrap="square" lIns="0" tIns="12700" rIns="0" bIns="0" rtlCol="0">
            <a:spAutoFit/>
          </a:bodyPr>
          <a:lstStyle/>
          <a:p>
            <a:pPr marL="12700">
              <a:lnSpc>
                <a:spcPct val="100000"/>
              </a:lnSpc>
              <a:spcBef>
                <a:spcPts val="100"/>
              </a:spcBef>
            </a:pPr>
            <a:r>
              <a:rPr sz="3000" dirty="0">
                <a:latin typeface="Arial"/>
                <a:cs typeface="Arial"/>
              </a:rPr>
              <a:t>•</a:t>
            </a:r>
            <a:endParaRPr sz="3000">
              <a:latin typeface="Arial"/>
              <a:cs typeface="Arial"/>
            </a:endParaRPr>
          </a:p>
        </p:txBody>
      </p:sp>
      <p:sp>
        <p:nvSpPr>
          <p:cNvPr id="21" name="object 21"/>
          <p:cNvSpPr txBox="1"/>
          <p:nvPr/>
        </p:nvSpPr>
        <p:spPr>
          <a:xfrm>
            <a:off x="993139" y="3448939"/>
            <a:ext cx="209550" cy="2404110"/>
          </a:xfrm>
          <a:prstGeom prst="rect">
            <a:avLst/>
          </a:prstGeom>
        </p:spPr>
        <p:txBody>
          <a:bodyPr vert="horz" wrap="square" lIns="0" tIns="13335" rIns="0" bIns="0" rtlCol="0">
            <a:spAutoFit/>
          </a:bodyPr>
          <a:lstStyle/>
          <a:p>
            <a:pPr marL="12700">
              <a:lnSpc>
                <a:spcPct val="100000"/>
              </a:lnSpc>
              <a:spcBef>
                <a:spcPts val="105"/>
              </a:spcBef>
            </a:pPr>
            <a:r>
              <a:rPr sz="2600" dirty="0">
                <a:latin typeface="Arial"/>
                <a:cs typeface="Arial"/>
              </a:rPr>
              <a:t>–</a:t>
            </a:r>
            <a:endParaRPr sz="2600">
              <a:latin typeface="Arial"/>
              <a:cs typeface="Arial"/>
            </a:endParaRPr>
          </a:p>
          <a:p>
            <a:pPr marL="12700">
              <a:lnSpc>
                <a:spcPct val="100000"/>
              </a:lnSpc>
            </a:pPr>
            <a:r>
              <a:rPr sz="2600" dirty="0">
                <a:latin typeface="Arial"/>
                <a:cs typeface="Arial"/>
              </a:rPr>
              <a:t>–</a:t>
            </a:r>
            <a:endParaRPr sz="2600">
              <a:latin typeface="Arial"/>
              <a:cs typeface="Arial"/>
            </a:endParaRPr>
          </a:p>
          <a:p>
            <a:pPr marL="12700">
              <a:lnSpc>
                <a:spcPct val="100000"/>
              </a:lnSpc>
            </a:pPr>
            <a:r>
              <a:rPr sz="2600" dirty="0">
                <a:latin typeface="Arial"/>
                <a:cs typeface="Arial"/>
              </a:rPr>
              <a:t>–</a:t>
            </a:r>
            <a:endParaRPr sz="2600">
              <a:latin typeface="Arial"/>
              <a:cs typeface="Arial"/>
            </a:endParaRPr>
          </a:p>
          <a:p>
            <a:pPr marL="12700">
              <a:lnSpc>
                <a:spcPct val="100000"/>
              </a:lnSpc>
            </a:pPr>
            <a:r>
              <a:rPr sz="2600" dirty="0">
                <a:latin typeface="Arial"/>
                <a:cs typeface="Arial"/>
              </a:rPr>
              <a:t>–</a:t>
            </a:r>
            <a:endParaRPr sz="2600">
              <a:latin typeface="Arial"/>
              <a:cs typeface="Arial"/>
            </a:endParaRPr>
          </a:p>
          <a:p>
            <a:pPr marL="12700">
              <a:lnSpc>
                <a:spcPct val="100000"/>
              </a:lnSpc>
            </a:pPr>
            <a:r>
              <a:rPr sz="2600" dirty="0">
                <a:latin typeface="Arial"/>
                <a:cs typeface="Arial"/>
              </a:rPr>
              <a:t>–</a:t>
            </a:r>
            <a:endParaRPr sz="2600">
              <a:latin typeface="Arial"/>
              <a:cs typeface="Arial"/>
            </a:endParaRPr>
          </a:p>
          <a:p>
            <a:pPr marL="12700">
              <a:lnSpc>
                <a:spcPct val="100000"/>
              </a:lnSpc>
            </a:pPr>
            <a:r>
              <a:rPr sz="2600" dirty="0">
                <a:latin typeface="Arial"/>
                <a:cs typeface="Arial"/>
              </a:rPr>
              <a:t>–</a:t>
            </a:r>
            <a:endParaRPr sz="2600">
              <a:latin typeface="Arial"/>
              <a:cs typeface="Arial"/>
            </a:endParaRPr>
          </a:p>
        </p:txBody>
      </p:sp>
      <p:sp>
        <p:nvSpPr>
          <p:cNvPr id="22" name="object 22"/>
          <p:cNvSpPr/>
          <p:nvPr/>
        </p:nvSpPr>
        <p:spPr>
          <a:xfrm>
            <a:off x="1292605" y="5476951"/>
            <a:ext cx="1118527" cy="397763"/>
          </a:xfrm>
          <a:prstGeom prst="rect">
            <a:avLst/>
          </a:prstGeom>
          <a:blipFill>
            <a:blip r:embed="rId17"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891539" y="509346"/>
            <a:ext cx="7334884" cy="4804410"/>
            <a:chOff x="891539" y="509346"/>
            <a:chExt cx="7334884" cy="4804410"/>
          </a:xfrm>
        </p:grpSpPr>
        <p:sp>
          <p:nvSpPr>
            <p:cNvPr id="4" name="object 4"/>
            <p:cNvSpPr/>
            <p:nvPr/>
          </p:nvSpPr>
          <p:spPr>
            <a:xfrm>
              <a:off x="1338071" y="877823"/>
              <a:ext cx="6464808" cy="85343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681860" y="509346"/>
              <a:ext cx="6031229" cy="67238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891539" y="1615693"/>
              <a:ext cx="7047738" cy="41147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891539" y="1985721"/>
              <a:ext cx="7176516" cy="41178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891539" y="2439034"/>
              <a:ext cx="7334377" cy="411479"/>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891539" y="2891662"/>
              <a:ext cx="1644904" cy="411479"/>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1292605" y="3338195"/>
              <a:ext cx="2135123" cy="365759"/>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1292605" y="3740480"/>
              <a:ext cx="5933313" cy="366064"/>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1364233" y="4143120"/>
              <a:ext cx="5535802" cy="365760"/>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1292605" y="4545456"/>
              <a:ext cx="4270629" cy="365760"/>
            </a:xfrm>
            <a:prstGeom prst="rect">
              <a:avLst/>
            </a:prstGeom>
            <a:blipFill>
              <a:blip r:embed="rId11" cstate="print"/>
              <a:stretch>
                <a:fillRect/>
              </a:stretch>
            </a:blipFill>
          </p:spPr>
          <p:txBody>
            <a:bodyPr wrap="square" lIns="0" tIns="0" rIns="0" bIns="0" rtlCol="0"/>
            <a:lstStyle/>
            <a:p>
              <a:endParaRPr/>
            </a:p>
          </p:txBody>
        </p:sp>
        <p:sp>
          <p:nvSpPr>
            <p:cNvPr id="14" name="object 14"/>
            <p:cNvSpPr/>
            <p:nvPr/>
          </p:nvSpPr>
          <p:spPr>
            <a:xfrm>
              <a:off x="1292605" y="4947793"/>
              <a:ext cx="2439923" cy="365759"/>
            </a:xfrm>
            <a:prstGeom prst="rect">
              <a:avLst/>
            </a:prstGeom>
            <a:blipFill>
              <a:blip r:embed="rId12" cstate="print"/>
              <a:stretch>
                <a:fillRect/>
              </a:stretch>
            </a:blipFill>
          </p:spPr>
          <p:txBody>
            <a:bodyPr wrap="square" lIns="0" tIns="0" rIns="0" bIns="0" rtlCol="0"/>
            <a:lstStyle/>
            <a:p>
              <a:endParaRPr/>
            </a:p>
          </p:txBody>
        </p:sp>
      </p:grpSp>
      <p:sp>
        <p:nvSpPr>
          <p:cNvPr id="15" name="object 15"/>
          <p:cNvSpPr txBox="1"/>
          <p:nvPr/>
        </p:nvSpPr>
        <p:spPr>
          <a:xfrm>
            <a:off x="535940" y="1567941"/>
            <a:ext cx="652780" cy="4130675"/>
          </a:xfrm>
          <a:prstGeom prst="rect">
            <a:avLst/>
          </a:prstGeom>
        </p:spPr>
        <p:txBody>
          <a:bodyPr vert="horz" wrap="square" lIns="0" tIns="12700" rIns="0" bIns="0" rtlCol="0">
            <a:spAutoFit/>
          </a:bodyPr>
          <a:lstStyle/>
          <a:p>
            <a:pPr marL="12700">
              <a:lnSpc>
                <a:spcPct val="100000"/>
              </a:lnSpc>
              <a:spcBef>
                <a:spcPts val="100"/>
              </a:spcBef>
            </a:pPr>
            <a:r>
              <a:rPr sz="2700" dirty="0">
                <a:latin typeface="Arial"/>
                <a:cs typeface="Arial"/>
              </a:rPr>
              <a:t>•</a:t>
            </a:r>
            <a:endParaRPr sz="2700">
              <a:latin typeface="Arial"/>
              <a:cs typeface="Arial"/>
            </a:endParaRPr>
          </a:p>
          <a:p>
            <a:pPr>
              <a:lnSpc>
                <a:spcPct val="100000"/>
              </a:lnSpc>
              <a:spcBef>
                <a:spcPts val="20"/>
              </a:spcBef>
            </a:pPr>
            <a:endParaRPr sz="2800">
              <a:latin typeface="Arial"/>
              <a:cs typeface="Arial"/>
            </a:endParaRPr>
          </a:p>
          <a:p>
            <a:pPr marL="12700">
              <a:lnSpc>
                <a:spcPct val="100000"/>
              </a:lnSpc>
            </a:pPr>
            <a:r>
              <a:rPr sz="2700" dirty="0">
                <a:latin typeface="Arial"/>
                <a:cs typeface="Arial"/>
              </a:rPr>
              <a:t>•</a:t>
            </a:r>
            <a:endParaRPr sz="2700">
              <a:latin typeface="Arial"/>
              <a:cs typeface="Arial"/>
            </a:endParaRPr>
          </a:p>
          <a:p>
            <a:pPr marL="12700">
              <a:lnSpc>
                <a:spcPct val="100000"/>
              </a:lnSpc>
              <a:spcBef>
                <a:spcPts val="325"/>
              </a:spcBef>
            </a:pPr>
            <a:r>
              <a:rPr sz="2700" dirty="0">
                <a:latin typeface="Arial"/>
                <a:cs typeface="Arial"/>
              </a:rPr>
              <a:t>•</a:t>
            </a:r>
            <a:endParaRPr sz="2700">
              <a:latin typeface="Arial"/>
              <a:cs typeface="Arial"/>
            </a:endParaRPr>
          </a:p>
          <a:p>
            <a:pPr marR="5080" algn="r">
              <a:lnSpc>
                <a:spcPct val="100000"/>
              </a:lnSpc>
              <a:spcBef>
                <a:spcPts val="315"/>
              </a:spcBef>
            </a:pPr>
            <a:r>
              <a:rPr sz="2400" dirty="0">
                <a:latin typeface="Arial"/>
                <a:cs typeface="Arial"/>
              </a:rPr>
              <a:t>–</a:t>
            </a:r>
            <a:endParaRPr sz="2400">
              <a:latin typeface="Arial"/>
              <a:cs typeface="Arial"/>
            </a:endParaRPr>
          </a:p>
          <a:p>
            <a:pPr marR="5080" algn="r">
              <a:lnSpc>
                <a:spcPct val="100000"/>
              </a:lnSpc>
              <a:spcBef>
                <a:spcPts val="290"/>
              </a:spcBef>
            </a:pPr>
            <a:r>
              <a:rPr sz="2400" dirty="0">
                <a:latin typeface="Arial"/>
                <a:cs typeface="Arial"/>
              </a:rPr>
              <a:t>–</a:t>
            </a:r>
            <a:endParaRPr sz="2400">
              <a:latin typeface="Arial"/>
              <a:cs typeface="Arial"/>
            </a:endParaRPr>
          </a:p>
          <a:p>
            <a:pPr marR="5080" algn="r">
              <a:lnSpc>
                <a:spcPct val="100000"/>
              </a:lnSpc>
              <a:spcBef>
                <a:spcPts val="285"/>
              </a:spcBef>
            </a:pPr>
            <a:r>
              <a:rPr sz="2400" dirty="0">
                <a:latin typeface="Arial"/>
                <a:cs typeface="Arial"/>
              </a:rPr>
              <a:t>–</a:t>
            </a:r>
            <a:endParaRPr sz="2400">
              <a:latin typeface="Arial"/>
              <a:cs typeface="Arial"/>
            </a:endParaRPr>
          </a:p>
          <a:p>
            <a:pPr marR="5080" algn="r">
              <a:lnSpc>
                <a:spcPct val="100000"/>
              </a:lnSpc>
              <a:spcBef>
                <a:spcPts val="290"/>
              </a:spcBef>
            </a:pPr>
            <a:r>
              <a:rPr sz="2400" dirty="0">
                <a:latin typeface="Arial"/>
                <a:cs typeface="Arial"/>
              </a:rPr>
              <a:t>–</a:t>
            </a:r>
            <a:endParaRPr sz="2400">
              <a:latin typeface="Arial"/>
              <a:cs typeface="Arial"/>
            </a:endParaRPr>
          </a:p>
          <a:p>
            <a:pPr marR="5080" algn="r">
              <a:lnSpc>
                <a:spcPct val="100000"/>
              </a:lnSpc>
              <a:spcBef>
                <a:spcPts val="285"/>
              </a:spcBef>
            </a:pPr>
            <a:r>
              <a:rPr sz="2400" dirty="0">
                <a:latin typeface="Arial"/>
                <a:cs typeface="Arial"/>
              </a:rPr>
              <a:t>–</a:t>
            </a:r>
            <a:endParaRPr sz="2400">
              <a:latin typeface="Arial"/>
              <a:cs typeface="Arial"/>
            </a:endParaRPr>
          </a:p>
          <a:p>
            <a:pPr marR="5080" algn="r">
              <a:lnSpc>
                <a:spcPct val="100000"/>
              </a:lnSpc>
              <a:spcBef>
                <a:spcPts val="290"/>
              </a:spcBef>
            </a:pPr>
            <a:r>
              <a:rPr sz="2400" dirty="0">
                <a:latin typeface="Arial"/>
                <a:cs typeface="Arial"/>
              </a:rPr>
              <a:t>–</a:t>
            </a:r>
            <a:endParaRPr sz="2400">
              <a:latin typeface="Arial"/>
              <a:cs typeface="Arial"/>
            </a:endParaRPr>
          </a:p>
        </p:txBody>
      </p:sp>
      <p:sp>
        <p:nvSpPr>
          <p:cNvPr id="16" name="object 16"/>
          <p:cNvSpPr/>
          <p:nvPr/>
        </p:nvSpPr>
        <p:spPr>
          <a:xfrm>
            <a:off x="1292605" y="5350154"/>
            <a:ext cx="600075" cy="366064"/>
          </a:xfrm>
          <a:prstGeom prst="rect">
            <a:avLst/>
          </a:prstGeom>
          <a:blipFill>
            <a:blip r:embed="rId13"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891539" y="509346"/>
            <a:ext cx="7660005" cy="5446395"/>
            <a:chOff x="891539" y="509346"/>
            <a:chExt cx="7660005" cy="5446395"/>
          </a:xfrm>
        </p:grpSpPr>
        <p:sp>
          <p:nvSpPr>
            <p:cNvPr id="4" name="object 4"/>
            <p:cNvSpPr/>
            <p:nvPr/>
          </p:nvSpPr>
          <p:spPr>
            <a:xfrm>
              <a:off x="1493519" y="877823"/>
              <a:ext cx="6153911" cy="85343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837308" y="509346"/>
              <a:ext cx="5717667" cy="67238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891539" y="1611121"/>
              <a:ext cx="7050532" cy="45720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891539" y="2022678"/>
              <a:ext cx="6999985" cy="45750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981455" y="2525902"/>
              <a:ext cx="7016115" cy="4572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891539" y="2937383"/>
              <a:ext cx="7659878" cy="457200"/>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891539" y="3348862"/>
              <a:ext cx="1512443" cy="457200"/>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891539" y="3851732"/>
              <a:ext cx="7357109" cy="457504"/>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891539" y="4263517"/>
              <a:ext cx="7428357" cy="457200"/>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891539" y="4674996"/>
              <a:ext cx="6617589" cy="457200"/>
            </a:xfrm>
            <a:prstGeom prst="rect">
              <a:avLst/>
            </a:prstGeom>
            <a:blipFill>
              <a:blip r:embed="rId11" cstate="print"/>
              <a:stretch>
                <a:fillRect/>
              </a:stretch>
            </a:blipFill>
          </p:spPr>
          <p:txBody>
            <a:bodyPr wrap="square" lIns="0" tIns="0" rIns="0" bIns="0" rtlCol="0"/>
            <a:lstStyle/>
            <a:p>
              <a:endParaRPr/>
            </a:p>
          </p:txBody>
        </p:sp>
        <p:sp>
          <p:nvSpPr>
            <p:cNvPr id="14" name="object 14"/>
            <p:cNvSpPr/>
            <p:nvPr/>
          </p:nvSpPr>
          <p:spPr>
            <a:xfrm>
              <a:off x="891539" y="5086553"/>
              <a:ext cx="6790435" cy="457504"/>
            </a:xfrm>
            <a:prstGeom prst="rect">
              <a:avLst/>
            </a:prstGeom>
            <a:blipFill>
              <a:blip r:embed="rId12" cstate="print"/>
              <a:stretch>
                <a:fillRect/>
              </a:stretch>
            </a:blipFill>
          </p:spPr>
          <p:txBody>
            <a:bodyPr wrap="square" lIns="0" tIns="0" rIns="0" bIns="0" rtlCol="0"/>
            <a:lstStyle/>
            <a:p>
              <a:endParaRPr/>
            </a:p>
          </p:txBody>
        </p:sp>
        <p:sp>
          <p:nvSpPr>
            <p:cNvPr id="15" name="object 15"/>
            <p:cNvSpPr/>
            <p:nvPr/>
          </p:nvSpPr>
          <p:spPr>
            <a:xfrm>
              <a:off x="891539" y="5498287"/>
              <a:ext cx="2180209" cy="457200"/>
            </a:xfrm>
            <a:prstGeom prst="rect">
              <a:avLst/>
            </a:prstGeom>
            <a:blipFill>
              <a:blip r:embed="rId13" cstate="print"/>
              <a:stretch>
                <a:fillRect/>
              </a:stretch>
            </a:blipFill>
          </p:spPr>
          <p:txBody>
            <a:bodyPr wrap="square" lIns="0" tIns="0" rIns="0" bIns="0" rtlCol="0"/>
            <a:lstStyle/>
            <a:p>
              <a:endParaRPr/>
            </a:p>
          </p:txBody>
        </p:sp>
      </p:grpSp>
      <p:sp>
        <p:nvSpPr>
          <p:cNvPr id="16" name="object 16"/>
          <p:cNvSpPr txBox="1"/>
          <p:nvPr/>
        </p:nvSpPr>
        <p:spPr>
          <a:xfrm>
            <a:off x="535940" y="1560321"/>
            <a:ext cx="159385" cy="2724150"/>
          </a:xfrm>
          <a:prstGeom prst="rect">
            <a:avLst/>
          </a:prstGeom>
        </p:spPr>
        <p:txBody>
          <a:bodyPr vert="horz" wrap="square" lIns="0" tIns="12700" rIns="0" bIns="0" rtlCol="0">
            <a:spAutoFit/>
          </a:bodyPr>
          <a:lstStyle/>
          <a:p>
            <a:pPr marL="12700">
              <a:lnSpc>
                <a:spcPct val="100000"/>
              </a:lnSpc>
              <a:spcBef>
                <a:spcPts val="100"/>
              </a:spcBef>
            </a:pPr>
            <a:r>
              <a:rPr sz="3000" dirty="0">
                <a:latin typeface="Arial"/>
                <a:cs typeface="Arial"/>
              </a:rPr>
              <a:t>•</a:t>
            </a:r>
            <a:endParaRPr sz="3000">
              <a:latin typeface="Arial"/>
              <a:cs typeface="Arial"/>
            </a:endParaRPr>
          </a:p>
          <a:p>
            <a:pPr>
              <a:lnSpc>
                <a:spcPct val="100000"/>
              </a:lnSpc>
              <a:spcBef>
                <a:spcPts val="35"/>
              </a:spcBef>
            </a:pPr>
            <a:endParaRPr sz="3100">
              <a:latin typeface="Arial"/>
              <a:cs typeface="Arial"/>
            </a:endParaRPr>
          </a:p>
          <a:p>
            <a:pPr marL="12700">
              <a:lnSpc>
                <a:spcPct val="100000"/>
              </a:lnSpc>
            </a:pPr>
            <a:r>
              <a:rPr sz="3000" dirty="0">
                <a:latin typeface="Arial"/>
                <a:cs typeface="Arial"/>
              </a:rPr>
              <a:t>•</a:t>
            </a:r>
            <a:endParaRPr sz="3000">
              <a:latin typeface="Arial"/>
              <a:cs typeface="Arial"/>
            </a:endParaRPr>
          </a:p>
          <a:p>
            <a:pPr>
              <a:lnSpc>
                <a:spcPct val="100000"/>
              </a:lnSpc>
            </a:pPr>
            <a:endParaRPr sz="3300">
              <a:latin typeface="Arial"/>
              <a:cs typeface="Arial"/>
            </a:endParaRPr>
          </a:p>
          <a:p>
            <a:pPr>
              <a:lnSpc>
                <a:spcPct val="100000"/>
              </a:lnSpc>
            </a:pPr>
            <a:endParaRPr sz="2650">
              <a:latin typeface="Arial"/>
              <a:cs typeface="Arial"/>
            </a:endParaRPr>
          </a:p>
          <a:p>
            <a:pPr marL="12700">
              <a:lnSpc>
                <a:spcPct val="100000"/>
              </a:lnSpc>
            </a:pPr>
            <a:r>
              <a:rPr sz="3000" dirty="0">
                <a:latin typeface="Arial"/>
                <a:cs typeface="Arial"/>
              </a:rPr>
              <a:t>•</a:t>
            </a:r>
            <a:endParaRPr sz="30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701040" y="509346"/>
            <a:ext cx="8054340" cy="5415915"/>
            <a:chOff x="701040" y="509346"/>
            <a:chExt cx="8054340" cy="5415915"/>
          </a:xfrm>
        </p:grpSpPr>
        <p:sp>
          <p:nvSpPr>
            <p:cNvPr id="4" name="object 4"/>
            <p:cNvSpPr/>
            <p:nvPr/>
          </p:nvSpPr>
          <p:spPr>
            <a:xfrm>
              <a:off x="1193291" y="877823"/>
              <a:ext cx="6754368" cy="85343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537081" y="509346"/>
              <a:ext cx="6333363" cy="67238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01040" y="1768093"/>
              <a:ext cx="5648960" cy="41147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158544" y="2220798"/>
              <a:ext cx="6908749" cy="41178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501394" y="2591434"/>
              <a:ext cx="2746629" cy="411479"/>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158544" y="3044062"/>
              <a:ext cx="7524191" cy="411479"/>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1501394" y="3414395"/>
              <a:ext cx="4854321" cy="411479"/>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1158544" y="3866972"/>
              <a:ext cx="7412685" cy="411784"/>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1501394" y="4237608"/>
              <a:ext cx="2001011" cy="411480"/>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1158544" y="4690237"/>
              <a:ext cx="6115253" cy="411480"/>
            </a:xfrm>
            <a:prstGeom prst="rect">
              <a:avLst/>
            </a:prstGeom>
            <a:blipFill>
              <a:blip r:embed="rId11" cstate="print"/>
              <a:stretch>
                <a:fillRect/>
              </a:stretch>
            </a:blipFill>
          </p:spPr>
          <p:txBody>
            <a:bodyPr wrap="square" lIns="0" tIns="0" rIns="0" bIns="0" rtlCol="0"/>
            <a:lstStyle/>
            <a:p>
              <a:endParaRPr/>
            </a:p>
          </p:txBody>
        </p:sp>
        <p:sp>
          <p:nvSpPr>
            <p:cNvPr id="14" name="object 14"/>
            <p:cNvSpPr/>
            <p:nvPr/>
          </p:nvSpPr>
          <p:spPr>
            <a:xfrm>
              <a:off x="1158544" y="5142941"/>
              <a:ext cx="7509078" cy="411784"/>
            </a:xfrm>
            <a:prstGeom prst="rect">
              <a:avLst/>
            </a:prstGeom>
            <a:blipFill>
              <a:blip r:embed="rId12" cstate="print"/>
              <a:stretch>
                <a:fillRect/>
              </a:stretch>
            </a:blipFill>
          </p:spPr>
          <p:txBody>
            <a:bodyPr wrap="square" lIns="0" tIns="0" rIns="0" bIns="0" rtlCol="0"/>
            <a:lstStyle/>
            <a:p>
              <a:endParaRPr/>
            </a:p>
          </p:txBody>
        </p:sp>
        <p:sp>
          <p:nvSpPr>
            <p:cNvPr id="15" name="object 15"/>
            <p:cNvSpPr/>
            <p:nvPr/>
          </p:nvSpPr>
          <p:spPr>
            <a:xfrm>
              <a:off x="8529573" y="5142941"/>
              <a:ext cx="225551" cy="411784"/>
            </a:xfrm>
            <a:prstGeom prst="rect">
              <a:avLst/>
            </a:prstGeom>
            <a:blipFill>
              <a:blip r:embed="rId13" cstate="print"/>
              <a:stretch>
                <a:fillRect/>
              </a:stretch>
            </a:blipFill>
          </p:spPr>
          <p:txBody>
            <a:bodyPr wrap="square" lIns="0" tIns="0" rIns="0" bIns="0" rtlCol="0"/>
            <a:lstStyle/>
            <a:p>
              <a:endParaRPr/>
            </a:p>
          </p:txBody>
        </p:sp>
        <p:sp>
          <p:nvSpPr>
            <p:cNvPr id="16" name="object 16"/>
            <p:cNvSpPr/>
            <p:nvPr/>
          </p:nvSpPr>
          <p:spPr>
            <a:xfrm>
              <a:off x="1501394" y="5513527"/>
              <a:ext cx="1443482" cy="411480"/>
            </a:xfrm>
            <a:prstGeom prst="rect">
              <a:avLst/>
            </a:prstGeom>
            <a:blipFill>
              <a:blip r:embed="rId14" cstate="print"/>
              <a:stretch>
                <a:fillRect/>
              </a:stretch>
            </a:blipFill>
          </p:spPr>
          <p:txBody>
            <a:bodyPr wrap="square" lIns="0" tIns="0" rIns="0" bIns="0" rtlCol="0"/>
            <a:lstStyle/>
            <a:p>
              <a:endParaRPr/>
            </a:p>
          </p:txBody>
        </p:sp>
        <p:sp>
          <p:nvSpPr>
            <p:cNvPr id="17" name="object 17"/>
            <p:cNvSpPr/>
            <p:nvPr/>
          </p:nvSpPr>
          <p:spPr>
            <a:xfrm>
              <a:off x="2824225" y="5513527"/>
              <a:ext cx="225551" cy="411480"/>
            </a:xfrm>
            <a:prstGeom prst="rect">
              <a:avLst/>
            </a:prstGeom>
            <a:blipFill>
              <a:blip r:embed="rId13" cstate="print"/>
              <a:stretch>
                <a:fillRect/>
              </a:stretch>
            </a:blipFill>
          </p:spPr>
          <p:txBody>
            <a:bodyPr wrap="square" lIns="0" tIns="0" rIns="0" bIns="0" rtlCol="0"/>
            <a:lstStyle/>
            <a:p>
              <a:endParaRPr/>
            </a:p>
          </p:txBody>
        </p:sp>
        <p:sp>
          <p:nvSpPr>
            <p:cNvPr id="18" name="object 18"/>
            <p:cNvSpPr/>
            <p:nvPr/>
          </p:nvSpPr>
          <p:spPr>
            <a:xfrm>
              <a:off x="2937001" y="5513527"/>
              <a:ext cx="591718" cy="411480"/>
            </a:xfrm>
            <a:prstGeom prst="rect">
              <a:avLst/>
            </a:prstGeom>
            <a:blipFill>
              <a:blip r:embed="rId15" cstate="print"/>
              <a:stretch>
                <a:fillRect/>
              </a:stretch>
            </a:blipFill>
          </p:spPr>
          <p:txBody>
            <a:bodyPr wrap="square" lIns="0" tIns="0" rIns="0" bIns="0" rtlCol="0"/>
            <a:lstStyle/>
            <a:p>
              <a:endParaRPr/>
            </a:p>
          </p:txBody>
        </p:sp>
        <p:sp>
          <p:nvSpPr>
            <p:cNvPr id="19" name="object 19"/>
            <p:cNvSpPr/>
            <p:nvPr/>
          </p:nvSpPr>
          <p:spPr>
            <a:xfrm>
              <a:off x="3380866" y="5513527"/>
              <a:ext cx="225551" cy="411480"/>
            </a:xfrm>
            <a:prstGeom prst="rect">
              <a:avLst/>
            </a:prstGeom>
            <a:blipFill>
              <a:blip r:embed="rId13" cstate="print"/>
              <a:stretch>
                <a:fillRect/>
              </a:stretch>
            </a:blipFill>
          </p:spPr>
          <p:txBody>
            <a:bodyPr wrap="square" lIns="0" tIns="0" rIns="0" bIns="0" rtlCol="0"/>
            <a:lstStyle/>
            <a:p>
              <a:endParaRPr/>
            </a:p>
          </p:txBody>
        </p:sp>
        <p:sp>
          <p:nvSpPr>
            <p:cNvPr id="20" name="object 20"/>
            <p:cNvSpPr/>
            <p:nvPr/>
          </p:nvSpPr>
          <p:spPr>
            <a:xfrm>
              <a:off x="3493643" y="5513527"/>
              <a:ext cx="3990847" cy="411480"/>
            </a:xfrm>
            <a:prstGeom prst="rect">
              <a:avLst/>
            </a:prstGeom>
            <a:blipFill>
              <a:blip r:embed="rId16" cstate="print"/>
              <a:stretch>
                <a:fillRect/>
              </a:stretch>
            </a:blipFill>
          </p:spPr>
          <p:txBody>
            <a:bodyPr wrap="square" lIns="0" tIns="0" rIns="0" bIns="0" rtlCol="0"/>
            <a:lstStyle/>
            <a:p>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891539" y="509346"/>
            <a:ext cx="7703820" cy="3187065"/>
            <a:chOff x="891539" y="509346"/>
            <a:chExt cx="7703820" cy="3187065"/>
          </a:xfrm>
        </p:grpSpPr>
        <p:sp>
          <p:nvSpPr>
            <p:cNvPr id="4" name="object 4"/>
            <p:cNvSpPr/>
            <p:nvPr/>
          </p:nvSpPr>
          <p:spPr>
            <a:xfrm>
              <a:off x="2273807" y="877823"/>
              <a:ext cx="1453895" cy="85343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041904" y="877823"/>
              <a:ext cx="868680" cy="85343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224783" y="877823"/>
              <a:ext cx="3643884" cy="85343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617597" y="509346"/>
              <a:ext cx="1024534" cy="672388"/>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386073" y="509346"/>
              <a:ext cx="365760" cy="672388"/>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3568954" y="509346"/>
              <a:ext cx="3205226" cy="672388"/>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891539" y="1646173"/>
              <a:ext cx="7074027" cy="489203"/>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891539" y="2231466"/>
              <a:ext cx="7703820" cy="489508"/>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891539" y="2719451"/>
              <a:ext cx="6798309" cy="489203"/>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891539" y="3207130"/>
              <a:ext cx="4878070" cy="489203"/>
            </a:xfrm>
            <a:prstGeom prst="rect">
              <a:avLst/>
            </a:prstGeom>
            <a:blipFill>
              <a:blip r:embed="rId11" cstate="print"/>
              <a:stretch>
                <a:fillRect/>
              </a:stretch>
            </a:blipFill>
          </p:spPr>
          <p:txBody>
            <a:bodyPr wrap="square" lIns="0" tIns="0" rIns="0" bIns="0" rtlCol="0"/>
            <a:lstStyle/>
            <a:p>
              <a:endParaRPr/>
            </a:p>
          </p:txBody>
        </p:sp>
      </p:grpSp>
      <p:sp>
        <p:nvSpPr>
          <p:cNvPr id="14" name="object 14"/>
          <p:cNvSpPr txBox="1"/>
          <p:nvPr/>
        </p:nvSpPr>
        <p:spPr>
          <a:xfrm>
            <a:off x="535940" y="1495396"/>
            <a:ext cx="168275" cy="1196340"/>
          </a:xfrm>
          <a:prstGeom prst="rect">
            <a:avLst/>
          </a:prstGeom>
        </p:spPr>
        <p:txBody>
          <a:bodyPr vert="horz" wrap="square" lIns="0" tIns="109855" rIns="0" bIns="0" rtlCol="0">
            <a:spAutoFit/>
          </a:bodyPr>
          <a:lstStyle/>
          <a:p>
            <a:pPr marL="12700">
              <a:lnSpc>
                <a:spcPct val="100000"/>
              </a:lnSpc>
              <a:spcBef>
                <a:spcPts val="865"/>
              </a:spcBef>
            </a:pPr>
            <a:r>
              <a:rPr sz="3200" dirty="0">
                <a:latin typeface="Arial"/>
                <a:cs typeface="Arial"/>
              </a:rPr>
              <a:t>•</a:t>
            </a:r>
            <a:endParaRPr sz="3200">
              <a:latin typeface="Arial"/>
              <a:cs typeface="Arial"/>
            </a:endParaRPr>
          </a:p>
          <a:p>
            <a:pPr marL="12700">
              <a:lnSpc>
                <a:spcPct val="100000"/>
              </a:lnSpc>
              <a:spcBef>
                <a:spcPts val="770"/>
              </a:spcBef>
            </a:pPr>
            <a:r>
              <a:rPr sz="3200" dirty="0">
                <a:latin typeface="Arial"/>
                <a:cs typeface="Arial"/>
              </a:rPr>
              <a:t>•</a:t>
            </a:r>
            <a:endParaRPr sz="320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043939" y="509346"/>
            <a:ext cx="7331709" cy="2949575"/>
            <a:chOff x="1043939" y="509346"/>
            <a:chExt cx="7331709" cy="2949575"/>
          </a:xfrm>
        </p:grpSpPr>
        <p:sp>
          <p:nvSpPr>
            <p:cNvPr id="4" name="object 4"/>
            <p:cNvSpPr/>
            <p:nvPr/>
          </p:nvSpPr>
          <p:spPr>
            <a:xfrm>
              <a:off x="3294888" y="877823"/>
              <a:ext cx="2551176" cy="85343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639057" y="509346"/>
              <a:ext cx="2132203" cy="67238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043939" y="1798650"/>
              <a:ext cx="3977894" cy="489508"/>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043939" y="2384170"/>
              <a:ext cx="1606804" cy="489203"/>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501393" y="2969386"/>
              <a:ext cx="6874129" cy="489203"/>
            </a:xfrm>
            <a:prstGeom prst="rect">
              <a:avLst/>
            </a:prstGeom>
            <a:blipFill>
              <a:blip r:embed="rId6" cstate="print"/>
              <a:stretch>
                <a:fillRect/>
              </a:stretch>
            </a:blipFill>
          </p:spPr>
          <p:txBody>
            <a:bodyPr wrap="square" lIns="0" tIns="0" rIns="0" bIns="0" rtlCol="0"/>
            <a:lstStyle/>
            <a:p>
              <a:endParaRPr/>
            </a:p>
          </p:txBody>
        </p:sp>
      </p:grpSp>
      <p:sp>
        <p:nvSpPr>
          <p:cNvPr id="9" name="object 9"/>
          <p:cNvSpPr txBox="1"/>
          <p:nvPr/>
        </p:nvSpPr>
        <p:spPr>
          <a:xfrm>
            <a:off x="688340" y="1647419"/>
            <a:ext cx="625475" cy="2367915"/>
          </a:xfrm>
          <a:prstGeom prst="rect">
            <a:avLst/>
          </a:prstGeom>
        </p:spPr>
        <p:txBody>
          <a:bodyPr vert="horz" wrap="square" lIns="0" tIns="110489" rIns="0" bIns="0" rtlCol="0">
            <a:spAutoFit/>
          </a:bodyPr>
          <a:lstStyle/>
          <a:p>
            <a:pPr marL="12700">
              <a:lnSpc>
                <a:spcPct val="100000"/>
              </a:lnSpc>
              <a:spcBef>
                <a:spcPts val="869"/>
              </a:spcBef>
            </a:pPr>
            <a:r>
              <a:rPr sz="3200" dirty="0">
                <a:latin typeface="Arial"/>
                <a:cs typeface="Arial"/>
              </a:rPr>
              <a:t>•</a:t>
            </a:r>
            <a:endParaRPr sz="3200">
              <a:latin typeface="Arial"/>
              <a:cs typeface="Arial"/>
            </a:endParaRPr>
          </a:p>
          <a:p>
            <a:pPr marL="12700">
              <a:lnSpc>
                <a:spcPct val="100000"/>
              </a:lnSpc>
              <a:spcBef>
                <a:spcPts val="770"/>
              </a:spcBef>
            </a:pPr>
            <a:r>
              <a:rPr sz="3200" dirty="0">
                <a:latin typeface="Arial"/>
                <a:cs typeface="Arial"/>
              </a:rPr>
              <a:t>•</a:t>
            </a:r>
            <a:endParaRPr sz="3200">
              <a:latin typeface="Arial"/>
              <a:cs typeface="Arial"/>
            </a:endParaRPr>
          </a:p>
          <a:p>
            <a:pPr marL="469900">
              <a:lnSpc>
                <a:spcPct val="100000"/>
              </a:lnSpc>
              <a:spcBef>
                <a:spcPts val="770"/>
              </a:spcBef>
            </a:pPr>
            <a:r>
              <a:rPr sz="3200" dirty="0">
                <a:latin typeface="Arial"/>
                <a:cs typeface="Arial"/>
              </a:rPr>
              <a:t>•</a:t>
            </a:r>
            <a:endParaRPr sz="3200">
              <a:latin typeface="Arial"/>
              <a:cs typeface="Arial"/>
            </a:endParaRPr>
          </a:p>
          <a:p>
            <a:pPr marL="469900">
              <a:lnSpc>
                <a:spcPct val="100000"/>
              </a:lnSpc>
              <a:spcBef>
                <a:spcPts val="770"/>
              </a:spcBef>
            </a:pPr>
            <a:r>
              <a:rPr sz="3200" dirty="0">
                <a:latin typeface="Arial"/>
                <a:cs typeface="Arial"/>
              </a:rPr>
              <a:t>•</a:t>
            </a:r>
            <a:endParaRPr sz="3200">
              <a:latin typeface="Arial"/>
              <a:cs typeface="Arial"/>
            </a:endParaRPr>
          </a:p>
        </p:txBody>
      </p:sp>
      <p:grpSp>
        <p:nvGrpSpPr>
          <p:cNvPr id="10" name="object 10"/>
          <p:cNvGrpSpPr/>
          <p:nvPr/>
        </p:nvGrpSpPr>
        <p:grpSpPr>
          <a:xfrm>
            <a:off x="1501394" y="3554933"/>
            <a:ext cx="7408545" cy="1464945"/>
            <a:chOff x="1501394" y="3554933"/>
            <a:chExt cx="7408545" cy="1464945"/>
          </a:xfrm>
        </p:grpSpPr>
        <p:sp>
          <p:nvSpPr>
            <p:cNvPr id="11" name="object 11"/>
            <p:cNvSpPr/>
            <p:nvPr/>
          </p:nvSpPr>
          <p:spPr>
            <a:xfrm>
              <a:off x="1501394" y="3554933"/>
              <a:ext cx="7408545" cy="489508"/>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501394" y="4042536"/>
              <a:ext cx="7194931" cy="489204"/>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1501394" y="4530216"/>
              <a:ext cx="1822831" cy="489204"/>
            </a:xfrm>
            <a:prstGeom prst="rect">
              <a:avLst/>
            </a:prstGeom>
            <a:blipFill>
              <a:blip r:embed="rId9" cstate="print"/>
              <a:stretch>
                <a:fillRect/>
              </a:stretch>
            </a:blipFill>
          </p:spPr>
          <p:txBody>
            <a:bodyPr wrap="square" lIns="0" tIns="0" rIns="0" bIns="0" rtlCol="0"/>
            <a:lstStyle/>
            <a:p>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790955" y="509346"/>
            <a:ext cx="8027034" cy="5679440"/>
            <a:chOff x="790955" y="509346"/>
            <a:chExt cx="8027034" cy="5679440"/>
          </a:xfrm>
        </p:grpSpPr>
        <p:sp>
          <p:nvSpPr>
            <p:cNvPr id="4" name="object 4"/>
            <p:cNvSpPr/>
            <p:nvPr/>
          </p:nvSpPr>
          <p:spPr>
            <a:xfrm>
              <a:off x="3020567" y="877823"/>
              <a:ext cx="3099816" cy="85343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364738" y="509346"/>
              <a:ext cx="2656078" cy="67238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90955" y="1798573"/>
              <a:ext cx="7916164" cy="45720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043939" y="2255850"/>
              <a:ext cx="4053713" cy="45750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158544" y="2804795"/>
              <a:ext cx="396240" cy="4572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501393" y="2804795"/>
              <a:ext cx="3921886" cy="457200"/>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1158544" y="3353434"/>
              <a:ext cx="396240" cy="457200"/>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501393" y="3353434"/>
              <a:ext cx="6777863" cy="457200"/>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1501393" y="3810584"/>
              <a:ext cx="5484749" cy="457504"/>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6845172" y="3810584"/>
              <a:ext cx="249935" cy="457504"/>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6970140" y="3810584"/>
              <a:ext cx="1847723" cy="457504"/>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1501393" y="4268088"/>
              <a:ext cx="1866010" cy="457200"/>
            </a:xfrm>
            <a:prstGeom prst="rect">
              <a:avLst/>
            </a:prstGeom>
            <a:blipFill>
              <a:blip r:embed="rId12" cstate="print"/>
              <a:stretch>
                <a:fillRect/>
              </a:stretch>
            </a:blipFill>
          </p:spPr>
          <p:txBody>
            <a:bodyPr wrap="square" lIns="0" tIns="0" rIns="0" bIns="0" rtlCol="0"/>
            <a:lstStyle/>
            <a:p>
              <a:endParaRPr/>
            </a:p>
          </p:txBody>
        </p:sp>
        <p:sp>
          <p:nvSpPr>
            <p:cNvPr id="16" name="object 16"/>
            <p:cNvSpPr/>
            <p:nvPr/>
          </p:nvSpPr>
          <p:spPr>
            <a:xfrm>
              <a:off x="1158544" y="4816729"/>
              <a:ext cx="396240" cy="457200"/>
            </a:xfrm>
            <a:prstGeom prst="rect">
              <a:avLst/>
            </a:prstGeom>
            <a:blipFill>
              <a:blip r:embed="rId6" cstate="print"/>
              <a:stretch>
                <a:fillRect/>
              </a:stretch>
            </a:blipFill>
          </p:spPr>
          <p:txBody>
            <a:bodyPr wrap="square" lIns="0" tIns="0" rIns="0" bIns="0" rtlCol="0"/>
            <a:lstStyle/>
            <a:p>
              <a:endParaRPr/>
            </a:p>
          </p:txBody>
        </p:sp>
        <p:sp>
          <p:nvSpPr>
            <p:cNvPr id="17" name="object 17"/>
            <p:cNvSpPr/>
            <p:nvPr/>
          </p:nvSpPr>
          <p:spPr>
            <a:xfrm>
              <a:off x="1501393" y="4816729"/>
              <a:ext cx="7153148" cy="457200"/>
            </a:xfrm>
            <a:prstGeom prst="rect">
              <a:avLst/>
            </a:prstGeom>
            <a:blipFill>
              <a:blip r:embed="rId13" cstate="print"/>
              <a:stretch>
                <a:fillRect/>
              </a:stretch>
            </a:blipFill>
          </p:spPr>
          <p:txBody>
            <a:bodyPr wrap="square" lIns="0" tIns="0" rIns="0" bIns="0" rtlCol="0"/>
            <a:lstStyle/>
            <a:p>
              <a:endParaRPr/>
            </a:p>
          </p:txBody>
        </p:sp>
        <p:sp>
          <p:nvSpPr>
            <p:cNvPr id="18" name="object 18"/>
            <p:cNvSpPr/>
            <p:nvPr/>
          </p:nvSpPr>
          <p:spPr>
            <a:xfrm>
              <a:off x="1501393" y="5273954"/>
              <a:ext cx="7238619" cy="457504"/>
            </a:xfrm>
            <a:prstGeom prst="rect">
              <a:avLst/>
            </a:prstGeom>
            <a:blipFill>
              <a:blip r:embed="rId14" cstate="print"/>
              <a:stretch>
                <a:fillRect/>
              </a:stretch>
            </a:blipFill>
          </p:spPr>
          <p:txBody>
            <a:bodyPr wrap="square" lIns="0" tIns="0" rIns="0" bIns="0" rtlCol="0"/>
            <a:lstStyle/>
            <a:p>
              <a:endParaRPr/>
            </a:p>
          </p:txBody>
        </p:sp>
        <p:sp>
          <p:nvSpPr>
            <p:cNvPr id="19" name="object 19"/>
            <p:cNvSpPr/>
            <p:nvPr/>
          </p:nvSpPr>
          <p:spPr>
            <a:xfrm>
              <a:off x="1501393" y="5731459"/>
              <a:ext cx="5947156" cy="457200"/>
            </a:xfrm>
            <a:prstGeom prst="rect">
              <a:avLst/>
            </a:prstGeom>
            <a:blipFill>
              <a:blip r:embed="rId15" cstate="print"/>
              <a:stretch>
                <a:fillRect/>
              </a:stretch>
            </a:blipFill>
          </p:spPr>
          <p:txBody>
            <a:bodyPr wrap="square" lIns="0" tIns="0" rIns="0" bIns="0" rtlCol="0"/>
            <a:lstStyle/>
            <a:p>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043939" y="509346"/>
            <a:ext cx="7599680" cy="4803140"/>
            <a:chOff x="1043939" y="509346"/>
            <a:chExt cx="7599680" cy="4803140"/>
          </a:xfrm>
        </p:grpSpPr>
        <p:sp>
          <p:nvSpPr>
            <p:cNvPr id="4" name="object 4"/>
            <p:cNvSpPr/>
            <p:nvPr/>
          </p:nvSpPr>
          <p:spPr>
            <a:xfrm>
              <a:off x="3400044" y="877823"/>
              <a:ext cx="2473452" cy="85343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744213" y="509346"/>
              <a:ext cx="2011426" cy="67238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043939" y="1798650"/>
              <a:ext cx="7599553" cy="489508"/>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043939" y="2286634"/>
              <a:ext cx="5128514" cy="489203"/>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6006973" y="2286634"/>
              <a:ext cx="268224" cy="489203"/>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6141085" y="2286634"/>
              <a:ext cx="512063" cy="489203"/>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6482461" y="2286634"/>
              <a:ext cx="268223" cy="489203"/>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6616573" y="2286634"/>
              <a:ext cx="1310131" cy="489203"/>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1043939" y="2774314"/>
              <a:ext cx="5976620" cy="489203"/>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1043939" y="3261995"/>
              <a:ext cx="6513703" cy="489203"/>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1043939" y="3847160"/>
              <a:ext cx="7227061" cy="489508"/>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1043939" y="4335144"/>
              <a:ext cx="7453122" cy="489204"/>
            </a:xfrm>
            <a:prstGeom prst="rect">
              <a:avLst/>
            </a:prstGeom>
            <a:blipFill>
              <a:blip r:embed="rId12" cstate="print"/>
              <a:stretch>
                <a:fillRect/>
              </a:stretch>
            </a:blipFill>
          </p:spPr>
          <p:txBody>
            <a:bodyPr wrap="square" lIns="0" tIns="0" rIns="0" bIns="0" rtlCol="0"/>
            <a:lstStyle/>
            <a:p>
              <a:endParaRPr/>
            </a:p>
          </p:txBody>
        </p:sp>
        <p:sp>
          <p:nvSpPr>
            <p:cNvPr id="16" name="object 16"/>
            <p:cNvSpPr/>
            <p:nvPr/>
          </p:nvSpPr>
          <p:spPr>
            <a:xfrm>
              <a:off x="1043939" y="4822825"/>
              <a:ext cx="2604516" cy="489203"/>
            </a:xfrm>
            <a:prstGeom prst="rect">
              <a:avLst/>
            </a:prstGeom>
            <a:blipFill>
              <a:blip r:embed="rId13" cstate="print"/>
              <a:stretch>
                <a:fillRect/>
              </a:stretch>
            </a:blipFill>
          </p:spPr>
          <p:txBody>
            <a:bodyPr wrap="square" lIns="0" tIns="0" rIns="0" bIns="0" rtlCol="0"/>
            <a:lstStyle/>
            <a:p>
              <a:endParaRPr/>
            </a:p>
          </p:txBody>
        </p:sp>
      </p:grpSp>
      <p:sp>
        <p:nvSpPr>
          <p:cNvPr id="17" name="object 17"/>
          <p:cNvSpPr txBox="1"/>
          <p:nvPr/>
        </p:nvSpPr>
        <p:spPr>
          <a:xfrm>
            <a:off x="688340" y="1744726"/>
            <a:ext cx="168275" cy="513715"/>
          </a:xfrm>
          <a:prstGeom prst="rect">
            <a:avLst/>
          </a:prstGeom>
        </p:spPr>
        <p:txBody>
          <a:bodyPr vert="horz" wrap="square" lIns="0" tIns="13335" rIns="0" bIns="0" rtlCol="0">
            <a:spAutoFit/>
          </a:bodyPr>
          <a:lstStyle/>
          <a:p>
            <a:pPr marL="12700">
              <a:lnSpc>
                <a:spcPct val="100000"/>
              </a:lnSpc>
              <a:spcBef>
                <a:spcPts val="105"/>
              </a:spcBef>
            </a:pPr>
            <a:r>
              <a:rPr sz="3200" dirty="0">
                <a:latin typeface="Arial"/>
                <a:cs typeface="Arial"/>
              </a:rPr>
              <a:t>•</a:t>
            </a:r>
            <a:endParaRPr sz="3200">
              <a:latin typeface="Arial"/>
              <a:cs typeface="Arial"/>
            </a:endParaRPr>
          </a:p>
        </p:txBody>
      </p:sp>
      <p:sp>
        <p:nvSpPr>
          <p:cNvPr id="18" name="object 18"/>
          <p:cNvSpPr txBox="1"/>
          <p:nvPr/>
        </p:nvSpPr>
        <p:spPr>
          <a:xfrm>
            <a:off x="688340" y="3793312"/>
            <a:ext cx="168275" cy="514350"/>
          </a:xfrm>
          <a:prstGeom prst="rect">
            <a:avLst/>
          </a:prstGeom>
        </p:spPr>
        <p:txBody>
          <a:bodyPr vert="horz" wrap="square" lIns="0" tIns="13335" rIns="0" bIns="0" rtlCol="0">
            <a:spAutoFit/>
          </a:bodyPr>
          <a:lstStyle/>
          <a:p>
            <a:pPr marL="12700">
              <a:lnSpc>
                <a:spcPct val="100000"/>
              </a:lnSpc>
              <a:spcBef>
                <a:spcPts val="105"/>
              </a:spcBef>
            </a:pPr>
            <a:r>
              <a:rPr sz="3200" dirty="0">
                <a:latin typeface="Arial"/>
                <a:cs typeface="Arial"/>
              </a:rPr>
              <a:t>•</a:t>
            </a:r>
            <a:endParaRPr sz="32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701040" y="509346"/>
            <a:ext cx="6503034" cy="2245360"/>
            <a:chOff x="701040" y="509346"/>
            <a:chExt cx="6503034" cy="2245360"/>
          </a:xfrm>
        </p:grpSpPr>
        <p:sp>
          <p:nvSpPr>
            <p:cNvPr id="4" name="object 4"/>
            <p:cNvSpPr/>
            <p:nvPr/>
          </p:nvSpPr>
          <p:spPr>
            <a:xfrm>
              <a:off x="2490216" y="877823"/>
              <a:ext cx="4162044" cy="85343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834385" y="509346"/>
              <a:ext cx="3708654" cy="67238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01040" y="1748281"/>
              <a:ext cx="1010183" cy="33527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043940" y="2083638"/>
              <a:ext cx="6160135" cy="33558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043940" y="2419223"/>
              <a:ext cx="4002532" cy="335279"/>
            </a:xfrm>
            <a:prstGeom prst="rect">
              <a:avLst/>
            </a:prstGeom>
            <a:blipFill>
              <a:blip r:embed="rId6" cstate="print"/>
              <a:stretch>
                <a:fillRect/>
              </a:stretch>
            </a:blipFill>
          </p:spPr>
          <p:txBody>
            <a:bodyPr wrap="square" lIns="0" tIns="0" rIns="0" bIns="0" rtlCol="0"/>
            <a:lstStyle/>
            <a:p>
              <a:endParaRPr/>
            </a:p>
          </p:txBody>
        </p:sp>
      </p:grpSp>
      <p:sp>
        <p:nvSpPr>
          <p:cNvPr id="9" name="object 9"/>
          <p:cNvSpPr txBox="1"/>
          <p:nvPr/>
        </p:nvSpPr>
        <p:spPr>
          <a:xfrm>
            <a:off x="688340" y="2043429"/>
            <a:ext cx="123189" cy="1031240"/>
          </a:xfrm>
          <a:prstGeom prst="rect">
            <a:avLst/>
          </a:prstGeom>
        </p:spPr>
        <p:txBody>
          <a:bodyPr vert="horz" wrap="square" lIns="0" tIns="12065" rIns="0" bIns="0" rtlCol="0">
            <a:spAutoFit/>
          </a:bodyPr>
          <a:lstStyle/>
          <a:p>
            <a:pPr marL="12700">
              <a:lnSpc>
                <a:spcPct val="100000"/>
              </a:lnSpc>
              <a:spcBef>
                <a:spcPts val="95"/>
              </a:spcBef>
            </a:pPr>
            <a:r>
              <a:rPr sz="2200" spc="-5" dirty="0">
                <a:latin typeface="Arial"/>
                <a:cs typeface="Arial"/>
              </a:rPr>
              <a:t>•</a:t>
            </a:r>
            <a:endParaRPr sz="2200">
              <a:latin typeface="Arial"/>
              <a:cs typeface="Arial"/>
            </a:endParaRPr>
          </a:p>
          <a:p>
            <a:pPr marL="12700">
              <a:lnSpc>
                <a:spcPct val="100000"/>
              </a:lnSpc>
              <a:spcBef>
                <a:spcPts val="5"/>
              </a:spcBef>
            </a:pPr>
            <a:r>
              <a:rPr sz="2200" spc="-5" dirty="0">
                <a:latin typeface="Arial"/>
                <a:cs typeface="Arial"/>
              </a:rPr>
              <a:t>•</a:t>
            </a:r>
            <a:endParaRPr sz="2200">
              <a:latin typeface="Arial"/>
              <a:cs typeface="Arial"/>
            </a:endParaRPr>
          </a:p>
          <a:p>
            <a:pPr marL="12700">
              <a:lnSpc>
                <a:spcPct val="100000"/>
              </a:lnSpc>
            </a:pPr>
            <a:r>
              <a:rPr sz="2200" spc="-5" dirty="0">
                <a:latin typeface="Arial"/>
                <a:cs typeface="Arial"/>
              </a:rPr>
              <a:t>•</a:t>
            </a:r>
            <a:endParaRPr sz="2200">
              <a:latin typeface="Arial"/>
              <a:cs typeface="Arial"/>
            </a:endParaRPr>
          </a:p>
        </p:txBody>
      </p:sp>
      <p:grpSp>
        <p:nvGrpSpPr>
          <p:cNvPr id="10" name="object 10"/>
          <p:cNvGrpSpPr/>
          <p:nvPr/>
        </p:nvGrpSpPr>
        <p:grpSpPr>
          <a:xfrm>
            <a:off x="1043939" y="2754502"/>
            <a:ext cx="7703184" cy="2817495"/>
            <a:chOff x="1043939" y="2754502"/>
            <a:chExt cx="7703184" cy="2817495"/>
          </a:xfrm>
        </p:grpSpPr>
        <p:sp>
          <p:nvSpPr>
            <p:cNvPr id="11" name="object 11"/>
            <p:cNvSpPr/>
            <p:nvPr/>
          </p:nvSpPr>
          <p:spPr>
            <a:xfrm>
              <a:off x="1043939" y="2754502"/>
              <a:ext cx="6492748" cy="335279"/>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158544" y="3089782"/>
              <a:ext cx="280416" cy="335279"/>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1362709" y="3089782"/>
              <a:ext cx="6204839" cy="335279"/>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1158544" y="3425062"/>
              <a:ext cx="280416" cy="335280"/>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1362709" y="3425062"/>
              <a:ext cx="7383907" cy="335280"/>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1501393" y="3693236"/>
              <a:ext cx="1305941" cy="335584"/>
            </a:xfrm>
            <a:prstGeom prst="rect">
              <a:avLst/>
            </a:prstGeom>
            <a:blipFill>
              <a:blip r:embed="rId11" cstate="print"/>
              <a:stretch>
                <a:fillRect/>
              </a:stretch>
            </a:blipFill>
          </p:spPr>
          <p:txBody>
            <a:bodyPr wrap="square" lIns="0" tIns="0" rIns="0" bIns="0" rtlCol="0"/>
            <a:lstStyle/>
            <a:p>
              <a:endParaRPr/>
            </a:p>
          </p:txBody>
        </p:sp>
        <p:sp>
          <p:nvSpPr>
            <p:cNvPr id="17" name="object 17"/>
            <p:cNvSpPr/>
            <p:nvPr/>
          </p:nvSpPr>
          <p:spPr>
            <a:xfrm>
              <a:off x="2676397" y="3693236"/>
              <a:ext cx="557784" cy="335584"/>
            </a:xfrm>
            <a:prstGeom prst="rect">
              <a:avLst/>
            </a:prstGeom>
            <a:blipFill>
              <a:blip r:embed="rId12" cstate="print"/>
              <a:stretch>
                <a:fillRect/>
              </a:stretch>
            </a:blipFill>
          </p:spPr>
          <p:txBody>
            <a:bodyPr wrap="square" lIns="0" tIns="0" rIns="0" bIns="0" rtlCol="0"/>
            <a:lstStyle/>
            <a:p>
              <a:endParaRPr/>
            </a:p>
          </p:txBody>
        </p:sp>
        <p:sp>
          <p:nvSpPr>
            <p:cNvPr id="18" name="object 18"/>
            <p:cNvSpPr/>
            <p:nvPr/>
          </p:nvSpPr>
          <p:spPr>
            <a:xfrm>
              <a:off x="2955289" y="3693236"/>
              <a:ext cx="5512181" cy="335584"/>
            </a:xfrm>
            <a:prstGeom prst="rect">
              <a:avLst/>
            </a:prstGeom>
            <a:blipFill>
              <a:blip r:embed="rId13" cstate="print"/>
              <a:stretch>
                <a:fillRect/>
              </a:stretch>
            </a:blipFill>
          </p:spPr>
          <p:txBody>
            <a:bodyPr wrap="square" lIns="0" tIns="0" rIns="0" bIns="0" rtlCol="0"/>
            <a:lstStyle/>
            <a:p>
              <a:endParaRPr/>
            </a:p>
          </p:txBody>
        </p:sp>
        <p:sp>
          <p:nvSpPr>
            <p:cNvPr id="19" name="object 19"/>
            <p:cNvSpPr/>
            <p:nvPr/>
          </p:nvSpPr>
          <p:spPr>
            <a:xfrm>
              <a:off x="1501393" y="3961764"/>
              <a:ext cx="4993258" cy="335280"/>
            </a:xfrm>
            <a:prstGeom prst="rect">
              <a:avLst/>
            </a:prstGeom>
            <a:blipFill>
              <a:blip r:embed="rId14" cstate="print"/>
              <a:stretch>
                <a:fillRect/>
              </a:stretch>
            </a:blipFill>
          </p:spPr>
          <p:txBody>
            <a:bodyPr wrap="square" lIns="0" tIns="0" rIns="0" bIns="0" rtlCol="0"/>
            <a:lstStyle/>
            <a:p>
              <a:endParaRPr/>
            </a:p>
          </p:txBody>
        </p:sp>
        <p:sp>
          <p:nvSpPr>
            <p:cNvPr id="20" name="object 20"/>
            <p:cNvSpPr/>
            <p:nvPr/>
          </p:nvSpPr>
          <p:spPr>
            <a:xfrm>
              <a:off x="1158544" y="4297044"/>
              <a:ext cx="280416" cy="335280"/>
            </a:xfrm>
            <a:prstGeom prst="rect">
              <a:avLst/>
            </a:prstGeom>
            <a:blipFill>
              <a:blip r:embed="rId8" cstate="print"/>
              <a:stretch>
                <a:fillRect/>
              </a:stretch>
            </a:blipFill>
          </p:spPr>
          <p:txBody>
            <a:bodyPr wrap="square" lIns="0" tIns="0" rIns="0" bIns="0" rtlCol="0"/>
            <a:lstStyle/>
            <a:p>
              <a:endParaRPr/>
            </a:p>
          </p:txBody>
        </p:sp>
        <p:sp>
          <p:nvSpPr>
            <p:cNvPr id="21" name="object 21"/>
            <p:cNvSpPr/>
            <p:nvPr/>
          </p:nvSpPr>
          <p:spPr>
            <a:xfrm>
              <a:off x="1362709" y="4297044"/>
              <a:ext cx="4417568" cy="335280"/>
            </a:xfrm>
            <a:prstGeom prst="rect">
              <a:avLst/>
            </a:prstGeom>
            <a:blipFill>
              <a:blip r:embed="rId15" cstate="print"/>
              <a:stretch>
                <a:fillRect/>
              </a:stretch>
            </a:blipFill>
          </p:spPr>
          <p:txBody>
            <a:bodyPr wrap="square" lIns="0" tIns="0" rIns="0" bIns="0" rtlCol="0"/>
            <a:lstStyle/>
            <a:p>
              <a:endParaRPr/>
            </a:p>
          </p:txBody>
        </p:sp>
        <p:sp>
          <p:nvSpPr>
            <p:cNvPr id="22" name="object 22"/>
            <p:cNvSpPr/>
            <p:nvPr/>
          </p:nvSpPr>
          <p:spPr>
            <a:xfrm>
              <a:off x="1158544" y="4632325"/>
              <a:ext cx="280416" cy="335280"/>
            </a:xfrm>
            <a:prstGeom prst="rect">
              <a:avLst/>
            </a:prstGeom>
            <a:blipFill>
              <a:blip r:embed="rId8" cstate="print"/>
              <a:stretch>
                <a:fillRect/>
              </a:stretch>
            </a:blipFill>
          </p:spPr>
          <p:txBody>
            <a:bodyPr wrap="square" lIns="0" tIns="0" rIns="0" bIns="0" rtlCol="0"/>
            <a:lstStyle/>
            <a:p>
              <a:endParaRPr/>
            </a:p>
          </p:txBody>
        </p:sp>
        <p:sp>
          <p:nvSpPr>
            <p:cNvPr id="23" name="object 23"/>
            <p:cNvSpPr/>
            <p:nvPr/>
          </p:nvSpPr>
          <p:spPr>
            <a:xfrm>
              <a:off x="1362709" y="4632325"/>
              <a:ext cx="2093976" cy="335280"/>
            </a:xfrm>
            <a:prstGeom prst="rect">
              <a:avLst/>
            </a:prstGeom>
            <a:blipFill>
              <a:blip r:embed="rId16" cstate="print"/>
              <a:stretch>
                <a:fillRect/>
              </a:stretch>
            </a:blipFill>
          </p:spPr>
          <p:txBody>
            <a:bodyPr wrap="square" lIns="0" tIns="0" rIns="0" bIns="0" rtlCol="0"/>
            <a:lstStyle/>
            <a:p>
              <a:endParaRPr/>
            </a:p>
          </p:txBody>
        </p:sp>
        <p:sp>
          <p:nvSpPr>
            <p:cNvPr id="24" name="object 24"/>
            <p:cNvSpPr/>
            <p:nvPr/>
          </p:nvSpPr>
          <p:spPr>
            <a:xfrm>
              <a:off x="3333622" y="4632325"/>
              <a:ext cx="557784" cy="335280"/>
            </a:xfrm>
            <a:prstGeom prst="rect">
              <a:avLst/>
            </a:prstGeom>
            <a:blipFill>
              <a:blip r:embed="rId12" cstate="print"/>
              <a:stretch>
                <a:fillRect/>
              </a:stretch>
            </a:blipFill>
          </p:spPr>
          <p:txBody>
            <a:bodyPr wrap="square" lIns="0" tIns="0" rIns="0" bIns="0" rtlCol="0"/>
            <a:lstStyle/>
            <a:p>
              <a:endParaRPr/>
            </a:p>
          </p:txBody>
        </p:sp>
        <p:sp>
          <p:nvSpPr>
            <p:cNvPr id="25" name="object 25"/>
            <p:cNvSpPr/>
            <p:nvPr/>
          </p:nvSpPr>
          <p:spPr>
            <a:xfrm>
              <a:off x="3612514" y="4632325"/>
              <a:ext cx="5112258" cy="335280"/>
            </a:xfrm>
            <a:prstGeom prst="rect">
              <a:avLst/>
            </a:prstGeom>
            <a:blipFill>
              <a:blip r:embed="rId17" cstate="print"/>
              <a:stretch>
                <a:fillRect/>
              </a:stretch>
            </a:blipFill>
          </p:spPr>
          <p:txBody>
            <a:bodyPr wrap="square" lIns="0" tIns="0" rIns="0" bIns="0" rtlCol="0"/>
            <a:lstStyle/>
            <a:p>
              <a:endParaRPr/>
            </a:p>
          </p:txBody>
        </p:sp>
        <p:sp>
          <p:nvSpPr>
            <p:cNvPr id="26" name="object 26"/>
            <p:cNvSpPr/>
            <p:nvPr/>
          </p:nvSpPr>
          <p:spPr>
            <a:xfrm>
              <a:off x="1043939" y="4967604"/>
              <a:ext cx="7442200" cy="335279"/>
            </a:xfrm>
            <a:prstGeom prst="rect">
              <a:avLst/>
            </a:prstGeom>
            <a:blipFill>
              <a:blip r:embed="rId18" cstate="print"/>
              <a:stretch>
                <a:fillRect/>
              </a:stretch>
            </a:blipFill>
          </p:spPr>
          <p:txBody>
            <a:bodyPr wrap="square" lIns="0" tIns="0" rIns="0" bIns="0" rtlCol="0"/>
            <a:lstStyle/>
            <a:p>
              <a:endParaRPr/>
            </a:p>
          </p:txBody>
        </p:sp>
        <p:sp>
          <p:nvSpPr>
            <p:cNvPr id="27" name="object 27"/>
            <p:cNvSpPr/>
            <p:nvPr/>
          </p:nvSpPr>
          <p:spPr>
            <a:xfrm>
              <a:off x="1043939" y="5235905"/>
              <a:ext cx="4189095" cy="335584"/>
            </a:xfrm>
            <a:prstGeom prst="rect">
              <a:avLst/>
            </a:prstGeom>
            <a:blipFill>
              <a:blip r:embed="rId19" cstate="print"/>
              <a:stretch>
                <a:fillRect/>
              </a:stretch>
            </a:blipFill>
          </p:spPr>
          <p:txBody>
            <a:bodyPr wrap="square" lIns="0" tIns="0" rIns="0" bIns="0" rtlCol="0"/>
            <a:lstStyle/>
            <a:p>
              <a:endParaRPr/>
            </a:p>
          </p:txBody>
        </p:sp>
      </p:grpSp>
      <p:sp>
        <p:nvSpPr>
          <p:cNvPr id="28" name="object 28"/>
          <p:cNvSpPr txBox="1"/>
          <p:nvPr/>
        </p:nvSpPr>
        <p:spPr>
          <a:xfrm>
            <a:off x="688340" y="4927472"/>
            <a:ext cx="123189" cy="360680"/>
          </a:xfrm>
          <a:prstGeom prst="rect">
            <a:avLst/>
          </a:prstGeom>
        </p:spPr>
        <p:txBody>
          <a:bodyPr vert="horz" wrap="square" lIns="0" tIns="12065" rIns="0" bIns="0" rtlCol="0">
            <a:spAutoFit/>
          </a:bodyPr>
          <a:lstStyle/>
          <a:p>
            <a:pPr marL="12700">
              <a:lnSpc>
                <a:spcPct val="100000"/>
              </a:lnSpc>
              <a:spcBef>
                <a:spcPts val="95"/>
              </a:spcBef>
            </a:pPr>
            <a:r>
              <a:rPr sz="2200" spc="-5" dirty="0">
                <a:latin typeface="Arial"/>
                <a:cs typeface="Arial"/>
              </a:rPr>
              <a:t>•</a:t>
            </a:r>
            <a:endParaRPr sz="22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480059" y="509346"/>
            <a:ext cx="8182609" cy="1222375"/>
            <a:chOff x="480059" y="509346"/>
            <a:chExt cx="8182609" cy="1222375"/>
          </a:xfrm>
        </p:grpSpPr>
        <p:sp>
          <p:nvSpPr>
            <p:cNvPr id="4" name="object 4"/>
            <p:cNvSpPr/>
            <p:nvPr/>
          </p:nvSpPr>
          <p:spPr>
            <a:xfrm>
              <a:off x="480059" y="877823"/>
              <a:ext cx="8182356" cy="85343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823874" y="509346"/>
              <a:ext cx="7732141" cy="672388"/>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p:nvPr/>
        </p:nvSpPr>
        <p:spPr>
          <a:xfrm>
            <a:off x="688340" y="1708150"/>
            <a:ext cx="168275" cy="513715"/>
          </a:xfrm>
          <a:prstGeom prst="rect">
            <a:avLst/>
          </a:prstGeom>
        </p:spPr>
        <p:txBody>
          <a:bodyPr vert="horz" wrap="square" lIns="0" tIns="13335" rIns="0" bIns="0" rtlCol="0">
            <a:spAutoFit/>
          </a:bodyPr>
          <a:lstStyle/>
          <a:p>
            <a:pPr marL="12700">
              <a:lnSpc>
                <a:spcPct val="100000"/>
              </a:lnSpc>
              <a:spcBef>
                <a:spcPts val="105"/>
              </a:spcBef>
            </a:pPr>
            <a:r>
              <a:rPr sz="3200" dirty="0">
                <a:latin typeface="Arial"/>
                <a:cs typeface="Arial"/>
              </a:rPr>
              <a:t>•</a:t>
            </a:r>
            <a:endParaRPr sz="3200">
              <a:latin typeface="Arial"/>
              <a:cs typeface="Arial"/>
            </a:endParaRPr>
          </a:p>
        </p:txBody>
      </p:sp>
      <p:grpSp>
        <p:nvGrpSpPr>
          <p:cNvPr id="7" name="object 7"/>
          <p:cNvGrpSpPr/>
          <p:nvPr/>
        </p:nvGrpSpPr>
        <p:grpSpPr>
          <a:xfrm>
            <a:off x="1043939" y="1762074"/>
            <a:ext cx="7904480" cy="4098925"/>
            <a:chOff x="1043939" y="1762074"/>
            <a:chExt cx="7904480" cy="4098925"/>
          </a:xfrm>
        </p:grpSpPr>
        <p:sp>
          <p:nvSpPr>
            <p:cNvPr id="8" name="object 8"/>
            <p:cNvSpPr/>
            <p:nvPr/>
          </p:nvSpPr>
          <p:spPr>
            <a:xfrm>
              <a:off x="1043939" y="1762074"/>
              <a:ext cx="7817358" cy="489508"/>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1043939" y="2200986"/>
              <a:ext cx="7904480" cy="489508"/>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043939" y="2640202"/>
              <a:ext cx="7801736" cy="489203"/>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1043939" y="3079115"/>
              <a:ext cx="2026920" cy="489203"/>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1043939" y="3615512"/>
              <a:ext cx="7533513" cy="489508"/>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1043939" y="4054729"/>
              <a:ext cx="6845808" cy="489204"/>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1043939" y="4493641"/>
              <a:ext cx="7557516" cy="489204"/>
            </a:xfrm>
            <a:prstGeom prst="rect">
              <a:avLst/>
            </a:prstGeom>
            <a:blipFill>
              <a:blip r:embed="rId10" cstate="print"/>
              <a:stretch>
                <a:fillRect/>
              </a:stretch>
            </a:blipFill>
          </p:spPr>
          <p:txBody>
            <a:bodyPr wrap="square" lIns="0" tIns="0" rIns="0" bIns="0" rtlCol="0"/>
            <a:lstStyle/>
            <a:p>
              <a:endParaRPr/>
            </a:p>
          </p:txBody>
        </p:sp>
        <p:sp>
          <p:nvSpPr>
            <p:cNvPr id="15" name="object 15"/>
            <p:cNvSpPr/>
            <p:nvPr/>
          </p:nvSpPr>
          <p:spPr>
            <a:xfrm>
              <a:off x="1043939" y="4932629"/>
              <a:ext cx="7293229" cy="489508"/>
            </a:xfrm>
            <a:prstGeom prst="rect">
              <a:avLst/>
            </a:prstGeom>
            <a:blipFill>
              <a:blip r:embed="rId11" cstate="print"/>
              <a:stretch>
                <a:fillRect/>
              </a:stretch>
            </a:blipFill>
          </p:spPr>
          <p:txBody>
            <a:bodyPr wrap="square" lIns="0" tIns="0" rIns="0" bIns="0" rtlCol="0"/>
            <a:lstStyle/>
            <a:p>
              <a:endParaRPr/>
            </a:p>
          </p:txBody>
        </p:sp>
        <p:sp>
          <p:nvSpPr>
            <p:cNvPr id="16" name="object 16"/>
            <p:cNvSpPr/>
            <p:nvPr/>
          </p:nvSpPr>
          <p:spPr>
            <a:xfrm>
              <a:off x="1043939" y="5371795"/>
              <a:ext cx="7455661" cy="489203"/>
            </a:xfrm>
            <a:prstGeom prst="rect">
              <a:avLst/>
            </a:prstGeom>
            <a:blipFill>
              <a:blip r:embed="rId12" cstate="print"/>
              <a:stretch>
                <a:fillRect/>
              </a:stretch>
            </a:blipFill>
          </p:spPr>
          <p:txBody>
            <a:bodyPr wrap="square" lIns="0" tIns="0" rIns="0" bIns="0" rtlCol="0"/>
            <a:lstStyle/>
            <a:p>
              <a:endParaRPr/>
            </a:p>
          </p:txBody>
        </p:sp>
      </p:grpSp>
      <p:sp>
        <p:nvSpPr>
          <p:cNvPr id="17" name="object 17"/>
          <p:cNvSpPr txBox="1"/>
          <p:nvPr/>
        </p:nvSpPr>
        <p:spPr>
          <a:xfrm>
            <a:off x="688340" y="3561663"/>
            <a:ext cx="168275" cy="514350"/>
          </a:xfrm>
          <a:prstGeom prst="rect">
            <a:avLst/>
          </a:prstGeom>
        </p:spPr>
        <p:txBody>
          <a:bodyPr vert="horz" wrap="square" lIns="0" tIns="13335" rIns="0" bIns="0" rtlCol="0">
            <a:spAutoFit/>
          </a:bodyPr>
          <a:lstStyle/>
          <a:p>
            <a:pPr marL="12700">
              <a:lnSpc>
                <a:spcPct val="100000"/>
              </a:lnSpc>
              <a:spcBef>
                <a:spcPts val="105"/>
              </a:spcBef>
            </a:pPr>
            <a:r>
              <a:rPr sz="3200" dirty="0">
                <a:latin typeface="Arial"/>
                <a:cs typeface="Arial"/>
              </a:rPr>
              <a:t>•</a:t>
            </a:r>
            <a:endParaRPr sz="32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736091" y="236550"/>
            <a:ext cx="8140065" cy="5781675"/>
            <a:chOff x="736091" y="236550"/>
            <a:chExt cx="8140065" cy="5781675"/>
          </a:xfrm>
        </p:grpSpPr>
        <p:sp>
          <p:nvSpPr>
            <p:cNvPr id="4" name="object 4"/>
            <p:cNvSpPr/>
            <p:nvPr/>
          </p:nvSpPr>
          <p:spPr>
            <a:xfrm>
              <a:off x="736091" y="568452"/>
              <a:ext cx="7773924" cy="77723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419856" y="1178052"/>
              <a:ext cx="2301240" cy="77723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049426" y="236550"/>
              <a:ext cx="7380985" cy="609904"/>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733546" y="846454"/>
              <a:ext cx="1916176" cy="60960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043939" y="1737613"/>
              <a:ext cx="7167753" cy="411479"/>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043939" y="2066874"/>
              <a:ext cx="7156323" cy="411784"/>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1043939" y="2396362"/>
              <a:ext cx="7173976" cy="411479"/>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1043939" y="2725546"/>
              <a:ext cx="7831708" cy="411479"/>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1043939" y="3054731"/>
              <a:ext cx="1632966" cy="411479"/>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1043939" y="3466211"/>
              <a:ext cx="7590663" cy="411480"/>
            </a:xfrm>
            <a:prstGeom prst="rect">
              <a:avLst/>
            </a:prstGeom>
            <a:blipFill>
              <a:blip r:embed="rId11" cstate="print"/>
              <a:stretch>
                <a:fillRect/>
              </a:stretch>
            </a:blipFill>
          </p:spPr>
          <p:txBody>
            <a:bodyPr wrap="square" lIns="0" tIns="0" rIns="0" bIns="0" rtlCol="0"/>
            <a:lstStyle/>
            <a:p>
              <a:endParaRPr/>
            </a:p>
          </p:txBody>
        </p:sp>
        <p:sp>
          <p:nvSpPr>
            <p:cNvPr id="14" name="object 14"/>
            <p:cNvSpPr/>
            <p:nvPr/>
          </p:nvSpPr>
          <p:spPr>
            <a:xfrm>
              <a:off x="1043939" y="3795648"/>
              <a:ext cx="7031863" cy="411480"/>
            </a:xfrm>
            <a:prstGeom prst="rect">
              <a:avLst/>
            </a:prstGeom>
            <a:blipFill>
              <a:blip r:embed="rId12" cstate="print"/>
              <a:stretch>
                <a:fillRect/>
              </a:stretch>
            </a:blipFill>
          </p:spPr>
          <p:txBody>
            <a:bodyPr wrap="square" lIns="0" tIns="0" rIns="0" bIns="0" rtlCol="0"/>
            <a:lstStyle/>
            <a:p>
              <a:endParaRPr/>
            </a:p>
          </p:txBody>
        </p:sp>
        <p:sp>
          <p:nvSpPr>
            <p:cNvPr id="15" name="object 15"/>
            <p:cNvSpPr/>
            <p:nvPr/>
          </p:nvSpPr>
          <p:spPr>
            <a:xfrm>
              <a:off x="1043939" y="4124833"/>
              <a:ext cx="7729728" cy="411480"/>
            </a:xfrm>
            <a:prstGeom prst="rect">
              <a:avLst/>
            </a:prstGeom>
            <a:blipFill>
              <a:blip r:embed="rId13" cstate="print"/>
              <a:stretch>
                <a:fillRect/>
              </a:stretch>
            </a:blipFill>
          </p:spPr>
          <p:txBody>
            <a:bodyPr wrap="square" lIns="0" tIns="0" rIns="0" bIns="0" rtlCol="0"/>
            <a:lstStyle/>
            <a:p>
              <a:endParaRPr/>
            </a:p>
          </p:txBody>
        </p:sp>
        <p:sp>
          <p:nvSpPr>
            <p:cNvPr id="16" name="object 16"/>
            <p:cNvSpPr/>
            <p:nvPr/>
          </p:nvSpPr>
          <p:spPr>
            <a:xfrm>
              <a:off x="1043939" y="4454017"/>
              <a:ext cx="4770120" cy="411480"/>
            </a:xfrm>
            <a:prstGeom prst="rect">
              <a:avLst/>
            </a:prstGeom>
            <a:blipFill>
              <a:blip r:embed="rId14" cstate="print"/>
              <a:stretch>
                <a:fillRect/>
              </a:stretch>
            </a:blipFill>
          </p:spPr>
          <p:txBody>
            <a:bodyPr wrap="square" lIns="0" tIns="0" rIns="0" bIns="0" rtlCol="0"/>
            <a:lstStyle/>
            <a:p>
              <a:endParaRPr/>
            </a:p>
          </p:txBody>
        </p:sp>
        <p:sp>
          <p:nvSpPr>
            <p:cNvPr id="17" name="object 17"/>
            <p:cNvSpPr/>
            <p:nvPr/>
          </p:nvSpPr>
          <p:spPr>
            <a:xfrm>
              <a:off x="1043939" y="4865497"/>
              <a:ext cx="7223125" cy="411479"/>
            </a:xfrm>
            <a:prstGeom prst="rect">
              <a:avLst/>
            </a:prstGeom>
            <a:blipFill>
              <a:blip r:embed="rId15" cstate="print"/>
              <a:stretch>
                <a:fillRect/>
              </a:stretch>
            </a:blipFill>
          </p:spPr>
          <p:txBody>
            <a:bodyPr wrap="square" lIns="0" tIns="0" rIns="0" bIns="0" rtlCol="0"/>
            <a:lstStyle/>
            <a:p>
              <a:endParaRPr/>
            </a:p>
          </p:txBody>
        </p:sp>
        <p:sp>
          <p:nvSpPr>
            <p:cNvPr id="18" name="object 18"/>
            <p:cNvSpPr/>
            <p:nvPr/>
          </p:nvSpPr>
          <p:spPr>
            <a:xfrm>
              <a:off x="1043939" y="5194706"/>
              <a:ext cx="4054475" cy="411784"/>
            </a:xfrm>
            <a:prstGeom prst="rect">
              <a:avLst/>
            </a:prstGeom>
            <a:blipFill>
              <a:blip r:embed="rId16" cstate="print"/>
              <a:stretch>
                <a:fillRect/>
              </a:stretch>
            </a:blipFill>
          </p:spPr>
          <p:txBody>
            <a:bodyPr wrap="square" lIns="0" tIns="0" rIns="0" bIns="0" rtlCol="0"/>
            <a:lstStyle/>
            <a:p>
              <a:endParaRPr/>
            </a:p>
          </p:txBody>
        </p:sp>
        <p:sp>
          <p:nvSpPr>
            <p:cNvPr id="19" name="object 19"/>
            <p:cNvSpPr/>
            <p:nvPr/>
          </p:nvSpPr>
          <p:spPr>
            <a:xfrm>
              <a:off x="1043939" y="5606491"/>
              <a:ext cx="3204972" cy="411480"/>
            </a:xfrm>
            <a:prstGeom prst="rect">
              <a:avLst/>
            </a:prstGeom>
            <a:blipFill>
              <a:blip r:embed="rId17" cstate="print"/>
              <a:stretch>
                <a:fillRect/>
              </a:stretch>
            </a:blipFill>
          </p:spPr>
          <p:txBody>
            <a:bodyPr wrap="square" lIns="0" tIns="0" rIns="0" bIns="0" rtlCol="0"/>
            <a:lstStyle/>
            <a:p>
              <a:endParaRPr/>
            </a:p>
          </p:txBody>
        </p:sp>
      </p:grpSp>
      <p:sp>
        <p:nvSpPr>
          <p:cNvPr id="20" name="object 20"/>
          <p:cNvSpPr txBox="1"/>
          <p:nvPr/>
        </p:nvSpPr>
        <p:spPr>
          <a:xfrm>
            <a:off x="688340" y="1689861"/>
            <a:ext cx="146050" cy="436880"/>
          </a:xfrm>
          <a:prstGeom prst="rect">
            <a:avLst/>
          </a:prstGeom>
        </p:spPr>
        <p:txBody>
          <a:bodyPr vert="horz" wrap="square" lIns="0" tIns="12700" rIns="0" bIns="0" rtlCol="0">
            <a:spAutoFit/>
          </a:bodyPr>
          <a:lstStyle/>
          <a:p>
            <a:pPr marL="12700">
              <a:lnSpc>
                <a:spcPct val="100000"/>
              </a:lnSpc>
              <a:spcBef>
                <a:spcPts val="100"/>
              </a:spcBef>
            </a:pPr>
            <a:r>
              <a:rPr sz="2700" dirty="0">
                <a:latin typeface="Arial"/>
                <a:cs typeface="Arial"/>
              </a:rPr>
              <a:t>•</a:t>
            </a:r>
            <a:endParaRPr sz="2700">
              <a:latin typeface="Arial"/>
              <a:cs typeface="Arial"/>
            </a:endParaRPr>
          </a:p>
        </p:txBody>
      </p:sp>
      <p:sp>
        <p:nvSpPr>
          <p:cNvPr id="21" name="object 21"/>
          <p:cNvSpPr txBox="1"/>
          <p:nvPr/>
        </p:nvSpPr>
        <p:spPr>
          <a:xfrm>
            <a:off x="688340" y="3418458"/>
            <a:ext cx="146050" cy="2577465"/>
          </a:xfrm>
          <a:prstGeom prst="rect">
            <a:avLst/>
          </a:prstGeom>
        </p:spPr>
        <p:txBody>
          <a:bodyPr vert="horz" wrap="square" lIns="0" tIns="12700" rIns="0" bIns="0" rtlCol="0">
            <a:spAutoFit/>
          </a:bodyPr>
          <a:lstStyle/>
          <a:p>
            <a:pPr marL="12700">
              <a:lnSpc>
                <a:spcPct val="100000"/>
              </a:lnSpc>
              <a:spcBef>
                <a:spcPts val="100"/>
              </a:spcBef>
            </a:pPr>
            <a:r>
              <a:rPr sz="2700" dirty="0">
                <a:latin typeface="Arial"/>
                <a:cs typeface="Arial"/>
              </a:rPr>
              <a:t>•</a:t>
            </a:r>
            <a:endParaRPr sz="2700">
              <a:latin typeface="Arial"/>
              <a:cs typeface="Arial"/>
            </a:endParaRPr>
          </a:p>
          <a:p>
            <a:pPr>
              <a:lnSpc>
                <a:spcPct val="100000"/>
              </a:lnSpc>
            </a:pPr>
            <a:endParaRPr sz="3000">
              <a:latin typeface="Arial"/>
              <a:cs typeface="Arial"/>
            </a:endParaRPr>
          </a:p>
          <a:p>
            <a:pPr>
              <a:lnSpc>
                <a:spcPct val="100000"/>
              </a:lnSpc>
              <a:spcBef>
                <a:spcPts val="15"/>
              </a:spcBef>
            </a:pPr>
            <a:endParaRPr sz="3750">
              <a:latin typeface="Arial"/>
              <a:cs typeface="Arial"/>
            </a:endParaRPr>
          </a:p>
          <a:p>
            <a:pPr marL="12700">
              <a:lnSpc>
                <a:spcPct val="100000"/>
              </a:lnSpc>
            </a:pPr>
            <a:r>
              <a:rPr sz="2700" dirty="0">
                <a:latin typeface="Arial"/>
                <a:cs typeface="Arial"/>
              </a:rPr>
              <a:t>•</a:t>
            </a:r>
            <a:endParaRPr sz="2700">
              <a:latin typeface="Arial"/>
              <a:cs typeface="Arial"/>
            </a:endParaRPr>
          </a:p>
          <a:p>
            <a:pPr marL="12700">
              <a:lnSpc>
                <a:spcPct val="100000"/>
              </a:lnSpc>
              <a:spcBef>
                <a:spcPts val="2595"/>
              </a:spcBef>
            </a:pPr>
            <a:r>
              <a:rPr sz="2700" dirty="0">
                <a:latin typeface="Arial"/>
                <a:cs typeface="Arial"/>
              </a:rPr>
              <a:t>•</a:t>
            </a:r>
            <a:endParaRPr sz="270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043939" y="509346"/>
            <a:ext cx="7850505" cy="5702300"/>
            <a:chOff x="1043939" y="509346"/>
            <a:chExt cx="7850505" cy="5702300"/>
          </a:xfrm>
        </p:grpSpPr>
        <p:sp>
          <p:nvSpPr>
            <p:cNvPr id="4" name="object 4"/>
            <p:cNvSpPr/>
            <p:nvPr/>
          </p:nvSpPr>
          <p:spPr>
            <a:xfrm>
              <a:off x="1584959" y="877823"/>
              <a:ext cx="5971032" cy="85343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928748" y="509346"/>
              <a:ext cx="5526405" cy="67238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34160" y="1729993"/>
              <a:ext cx="7750429" cy="45720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043939" y="2095830"/>
              <a:ext cx="2392426" cy="45750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043939" y="2553334"/>
              <a:ext cx="7543546" cy="4572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043939" y="2919095"/>
              <a:ext cx="1623060" cy="457200"/>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1043939" y="3376295"/>
              <a:ext cx="7361555" cy="457199"/>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1043939" y="3742004"/>
              <a:ext cx="6644513" cy="457504"/>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1043939" y="4108069"/>
              <a:ext cx="2546604" cy="457200"/>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1043939" y="4565269"/>
              <a:ext cx="7767828" cy="457200"/>
            </a:xfrm>
            <a:prstGeom prst="rect">
              <a:avLst/>
            </a:prstGeom>
            <a:blipFill>
              <a:blip r:embed="rId11" cstate="print"/>
              <a:stretch>
                <a:fillRect/>
              </a:stretch>
            </a:blipFill>
          </p:spPr>
          <p:txBody>
            <a:bodyPr wrap="square" lIns="0" tIns="0" rIns="0" bIns="0" rtlCol="0"/>
            <a:lstStyle/>
            <a:p>
              <a:endParaRPr/>
            </a:p>
          </p:txBody>
        </p:sp>
        <p:sp>
          <p:nvSpPr>
            <p:cNvPr id="14" name="object 14"/>
            <p:cNvSpPr/>
            <p:nvPr/>
          </p:nvSpPr>
          <p:spPr>
            <a:xfrm>
              <a:off x="1043939" y="4931029"/>
              <a:ext cx="6036818" cy="457200"/>
            </a:xfrm>
            <a:prstGeom prst="rect">
              <a:avLst/>
            </a:prstGeom>
            <a:blipFill>
              <a:blip r:embed="rId12" cstate="print"/>
              <a:stretch>
                <a:fillRect/>
              </a:stretch>
            </a:blipFill>
          </p:spPr>
          <p:txBody>
            <a:bodyPr wrap="square" lIns="0" tIns="0" rIns="0" bIns="0" rtlCol="0"/>
            <a:lstStyle/>
            <a:p>
              <a:endParaRPr/>
            </a:p>
          </p:txBody>
        </p:sp>
        <p:sp>
          <p:nvSpPr>
            <p:cNvPr id="15" name="object 15"/>
            <p:cNvSpPr/>
            <p:nvPr/>
          </p:nvSpPr>
          <p:spPr>
            <a:xfrm>
              <a:off x="1043939" y="5388254"/>
              <a:ext cx="7849997" cy="457504"/>
            </a:xfrm>
            <a:prstGeom prst="rect">
              <a:avLst/>
            </a:prstGeom>
            <a:blipFill>
              <a:blip r:embed="rId13" cstate="print"/>
              <a:stretch>
                <a:fillRect/>
              </a:stretch>
            </a:blipFill>
          </p:spPr>
          <p:txBody>
            <a:bodyPr wrap="square" lIns="0" tIns="0" rIns="0" bIns="0" rtlCol="0"/>
            <a:lstStyle/>
            <a:p>
              <a:endParaRPr/>
            </a:p>
          </p:txBody>
        </p:sp>
        <p:sp>
          <p:nvSpPr>
            <p:cNvPr id="16" name="object 16"/>
            <p:cNvSpPr/>
            <p:nvPr/>
          </p:nvSpPr>
          <p:spPr>
            <a:xfrm>
              <a:off x="1043939" y="5754319"/>
              <a:ext cx="4328668" cy="457199"/>
            </a:xfrm>
            <a:prstGeom prst="rect">
              <a:avLst/>
            </a:prstGeom>
            <a:blipFill>
              <a:blip r:embed="rId14" cstate="print"/>
              <a:stretch>
                <a:fillRect/>
              </a:stretch>
            </a:blipFill>
          </p:spPr>
          <p:txBody>
            <a:bodyPr wrap="square" lIns="0" tIns="0" rIns="0" bIns="0" rtlCol="0"/>
            <a:lstStyle/>
            <a:p>
              <a:endParaRPr/>
            </a:p>
          </p:txBody>
        </p:sp>
      </p:grpSp>
      <p:sp>
        <p:nvSpPr>
          <p:cNvPr id="17" name="object 17"/>
          <p:cNvSpPr txBox="1"/>
          <p:nvPr/>
        </p:nvSpPr>
        <p:spPr>
          <a:xfrm>
            <a:off x="688340" y="1679194"/>
            <a:ext cx="159385" cy="4141470"/>
          </a:xfrm>
          <a:prstGeom prst="rect">
            <a:avLst/>
          </a:prstGeom>
        </p:spPr>
        <p:txBody>
          <a:bodyPr vert="horz" wrap="square" lIns="0" tIns="12700" rIns="0" bIns="0" rtlCol="0">
            <a:spAutoFit/>
          </a:bodyPr>
          <a:lstStyle/>
          <a:p>
            <a:pPr marL="12700">
              <a:lnSpc>
                <a:spcPct val="100000"/>
              </a:lnSpc>
              <a:spcBef>
                <a:spcPts val="100"/>
              </a:spcBef>
            </a:pPr>
            <a:r>
              <a:rPr sz="3000" dirty="0">
                <a:latin typeface="Arial"/>
                <a:cs typeface="Arial"/>
              </a:rPr>
              <a:t>•</a:t>
            </a:r>
            <a:endParaRPr sz="3000">
              <a:latin typeface="Arial"/>
              <a:cs typeface="Arial"/>
            </a:endParaRPr>
          </a:p>
          <a:p>
            <a:pPr marL="12700">
              <a:lnSpc>
                <a:spcPct val="100000"/>
              </a:lnSpc>
              <a:spcBef>
                <a:spcPts val="2880"/>
              </a:spcBef>
            </a:pPr>
            <a:r>
              <a:rPr sz="3000" dirty="0">
                <a:latin typeface="Arial"/>
                <a:cs typeface="Arial"/>
              </a:rPr>
              <a:t>•</a:t>
            </a:r>
            <a:endParaRPr sz="3000">
              <a:latin typeface="Arial"/>
              <a:cs typeface="Arial"/>
            </a:endParaRPr>
          </a:p>
          <a:p>
            <a:pPr marL="12700">
              <a:lnSpc>
                <a:spcPct val="100000"/>
              </a:lnSpc>
              <a:spcBef>
                <a:spcPts val="2880"/>
              </a:spcBef>
            </a:pPr>
            <a:r>
              <a:rPr sz="3000" dirty="0">
                <a:latin typeface="Arial"/>
                <a:cs typeface="Arial"/>
              </a:rPr>
              <a:t>•</a:t>
            </a:r>
            <a:endParaRPr sz="3000">
              <a:latin typeface="Arial"/>
              <a:cs typeface="Arial"/>
            </a:endParaRPr>
          </a:p>
          <a:p>
            <a:pPr>
              <a:lnSpc>
                <a:spcPct val="100000"/>
              </a:lnSpc>
            </a:pPr>
            <a:endParaRPr sz="3300">
              <a:latin typeface="Arial"/>
              <a:cs typeface="Arial"/>
            </a:endParaRPr>
          </a:p>
          <a:p>
            <a:pPr marL="12700">
              <a:lnSpc>
                <a:spcPct val="100000"/>
              </a:lnSpc>
              <a:spcBef>
                <a:spcPts val="1970"/>
              </a:spcBef>
            </a:pPr>
            <a:r>
              <a:rPr sz="3000" dirty="0">
                <a:latin typeface="Arial"/>
                <a:cs typeface="Arial"/>
              </a:rPr>
              <a:t>•</a:t>
            </a:r>
            <a:endParaRPr sz="3000">
              <a:latin typeface="Arial"/>
              <a:cs typeface="Arial"/>
            </a:endParaRPr>
          </a:p>
          <a:p>
            <a:pPr marL="12700">
              <a:lnSpc>
                <a:spcPct val="100000"/>
              </a:lnSpc>
              <a:spcBef>
                <a:spcPts val="2880"/>
              </a:spcBef>
            </a:pPr>
            <a:r>
              <a:rPr sz="3000" dirty="0">
                <a:latin typeface="Arial"/>
                <a:cs typeface="Arial"/>
              </a:rPr>
              <a:t>•</a:t>
            </a:r>
            <a:endParaRPr sz="30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48640" y="509346"/>
            <a:ext cx="7890509" cy="4648835"/>
            <a:chOff x="548640" y="509346"/>
            <a:chExt cx="7890509" cy="4648835"/>
          </a:xfrm>
        </p:grpSpPr>
        <p:sp>
          <p:nvSpPr>
            <p:cNvPr id="4" name="object 4"/>
            <p:cNvSpPr/>
            <p:nvPr/>
          </p:nvSpPr>
          <p:spPr>
            <a:xfrm>
              <a:off x="1315212" y="877823"/>
              <a:ext cx="1453896" cy="85343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083307" y="877823"/>
              <a:ext cx="966216" cy="853439"/>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2363723" y="877823"/>
              <a:ext cx="5463539" cy="85343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659001" y="509346"/>
              <a:ext cx="1024534" cy="672388"/>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2427097" y="509346"/>
              <a:ext cx="561441" cy="672388"/>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2707513" y="509346"/>
              <a:ext cx="5017643" cy="672388"/>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548640" y="1646173"/>
              <a:ext cx="3438398" cy="489203"/>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3806062" y="1646173"/>
              <a:ext cx="268224" cy="489203"/>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3940174" y="1646173"/>
              <a:ext cx="4498721" cy="489203"/>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891540" y="2133930"/>
              <a:ext cx="7492110" cy="489508"/>
            </a:xfrm>
            <a:prstGeom prst="rect">
              <a:avLst/>
            </a:prstGeom>
            <a:blipFill>
              <a:blip r:embed="rId11" cstate="print"/>
              <a:stretch>
                <a:fillRect/>
              </a:stretch>
            </a:blipFill>
          </p:spPr>
          <p:txBody>
            <a:bodyPr wrap="square" lIns="0" tIns="0" rIns="0" bIns="0" rtlCol="0"/>
            <a:lstStyle/>
            <a:p>
              <a:endParaRPr/>
            </a:p>
          </p:txBody>
        </p:sp>
        <p:sp>
          <p:nvSpPr>
            <p:cNvPr id="14" name="object 14"/>
            <p:cNvSpPr/>
            <p:nvPr/>
          </p:nvSpPr>
          <p:spPr>
            <a:xfrm>
              <a:off x="891540" y="2621914"/>
              <a:ext cx="3931792" cy="489203"/>
            </a:xfrm>
            <a:prstGeom prst="rect">
              <a:avLst/>
            </a:prstGeom>
            <a:blipFill>
              <a:blip r:embed="rId12" cstate="print"/>
              <a:stretch>
                <a:fillRect/>
              </a:stretch>
            </a:blipFill>
          </p:spPr>
          <p:txBody>
            <a:bodyPr wrap="square" lIns="0" tIns="0" rIns="0" bIns="0" rtlCol="0"/>
            <a:lstStyle/>
            <a:p>
              <a:endParaRPr/>
            </a:p>
          </p:txBody>
        </p:sp>
        <p:sp>
          <p:nvSpPr>
            <p:cNvPr id="15" name="object 15"/>
            <p:cNvSpPr/>
            <p:nvPr/>
          </p:nvSpPr>
          <p:spPr>
            <a:xfrm>
              <a:off x="4659503" y="2621914"/>
              <a:ext cx="268224" cy="489203"/>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4793615" y="2621914"/>
              <a:ext cx="3218688" cy="489203"/>
            </a:xfrm>
            <a:prstGeom prst="rect">
              <a:avLst/>
            </a:prstGeom>
            <a:blipFill>
              <a:blip r:embed="rId13" cstate="print"/>
              <a:stretch>
                <a:fillRect/>
              </a:stretch>
            </a:blipFill>
          </p:spPr>
          <p:txBody>
            <a:bodyPr wrap="square" lIns="0" tIns="0" rIns="0" bIns="0" rtlCol="0"/>
            <a:lstStyle/>
            <a:p>
              <a:endParaRPr/>
            </a:p>
          </p:txBody>
        </p:sp>
        <p:sp>
          <p:nvSpPr>
            <p:cNvPr id="17" name="object 17"/>
            <p:cNvSpPr/>
            <p:nvPr/>
          </p:nvSpPr>
          <p:spPr>
            <a:xfrm>
              <a:off x="1292606" y="3194939"/>
              <a:ext cx="2604770" cy="426719"/>
            </a:xfrm>
            <a:prstGeom prst="rect">
              <a:avLst/>
            </a:prstGeom>
            <a:blipFill>
              <a:blip r:embed="rId14" cstate="print"/>
              <a:stretch>
                <a:fillRect/>
              </a:stretch>
            </a:blipFill>
          </p:spPr>
          <p:txBody>
            <a:bodyPr wrap="square" lIns="0" tIns="0" rIns="0" bIns="0" rtlCol="0"/>
            <a:lstStyle/>
            <a:p>
              <a:endParaRPr/>
            </a:p>
          </p:txBody>
        </p:sp>
        <p:sp>
          <p:nvSpPr>
            <p:cNvPr id="18" name="object 18"/>
            <p:cNvSpPr/>
            <p:nvPr/>
          </p:nvSpPr>
          <p:spPr>
            <a:xfrm>
              <a:off x="1292606" y="3706952"/>
              <a:ext cx="2659507" cy="427024"/>
            </a:xfrm>
            <a:prstGeom prst="rect">
              <a:avLst/>
            </a:prstGeom>
            <a:blipFill>
              <a:blip r:embed="rId15" cstate="print"/>
              <a:stretch>
                <a:fillRect/>
              </a:stretch>
            </a:blipFill>
          </p:spPr>
          <p:txBody>
            <a:bodyPr wrap="square" lIns="0" tIns="0" rIns="0" bIns="0" rtlCol="0"/>
            <a:lstStyle/>
            <a:p>
              <a:endParaRPr/>
            </a:p>
          </p:txBody>
        </p:sp>
        <p:sp>
          <p:nvSpPr>
            <p:cNvPr id="19" name="object 19"/>
            <p:cNvSpPr/>
            <p:nvPr/>
          </p:nvSpPr>
          <p:spPr>
            <a:xfrm>
              <a:off x="1292606" y="4219320"/>
              <a:ext cx="2637027" cy="426719"/>
            </a:xfrm>
            <a:prstGeom prst="rect">
              <a:avLst/>
            </a:prstGeom>
            <a:blipFill>
              <a:blip r:embed="rId16" cstate="print"/>
              <a:stretch>
                <a:fillRect/>
              </a:stretch>
            </a:blipFill>
          </p:spPr>
          <p:txBody>
            <a:bodyPr wrap="square" lIns="0" tIns="0" rIns="0" bIns="0" rtlCol="0"/>
            <a:lstStyle/>
            <a:p>
              <a:endParaRPr/>
            </a:p>
          </p:txBody>
        </p:sp>
        <p:sp>
          <p:nvSpPr>
            <p:cNvPr id="20" name="object 20"/>
            <p:cNvSpPr/>
            <p:nvPr/>
          </p:nvSpPr>
          <p:spPr>
            <a:xfrm>
              <a:off x="1292606" y="4731384"/>
              <a:ext cx="2548255" cy="426719"/>
            </a:xfrm>
            <a:prstGeom prst="rect">
              <a:avLst/>
            </a:prstGeom>
            <a:blipFill>
              <a:blip r:embed="rId17" cstate="print"/>
              <a:stretch>
                <a:fillRect/>
              </a:stretch>
            </a:blipFill>
          </p:spPr>
          <p:txBody>
            <a:bodyPr wrap="square" lIns="0" tIns="0" rIns="0" bIns="0" rtlCol="0"/>
            <a:lstStyle/>
            <a:p>
              <a:endParaRPr/>
            </a:p>
          </p:txBody>
        </p:sp>
      </p:grpSp>
      <p:sp>
        <p:nvSpPr>
          <p:cNvPr id="21" name="object 21"/>
          <p:cNvSpPr txBox="1"/>
          <p:nvPr/>
        </p:nvSpPr>
        <p:spPr>
          <a:xfrm>
            <a:off x="993139" y="3061357"/>
            <a:ext cx="223520" cy="2586355"/>
          </a:xfrm>
          <a:prstGeom prst="rect">
            <a:avLst/>
          </a:prstGeom>
        </p:spPr>
        <p:txBody>
          <a:bodyPr vert="horz" wrap="square" lIns="0" tIns="97790" rIns="0" bIns="0" rtlCol="0">
            <a:spAutoFit/>
          </a:bodyPr>
          <a:lstStyle/>
          <a:p>
            <a:pPr marL="12700">
              <a:lnSpc>
                <a:spcPct val="100000"/>
              </a:lnSpc>
              <a:spcBef>
                <a:spcPts val="770"/>
              </a:spcBef>
            </a:pPr>
            <a:r>
              <a:rPr sz="2800" spc="-5" dirty="0">
                <a:latin typeface="Arial"/>
                <a:cs typeface="Arial"/>
              </a:rPr>
              <a:t>–</a:t>
            </a:r>
            <a:endParaRPr sz="2800">
              <a:latin typeface="Arial"/>
              <a:cs typeface="Arial"/>
            </a:endParaRPr>
          </a:p>
          <a:p>
            <a:pPr marL="12700">
              <a:lnSpc>
                <a:spcPct val="100000"/>
              </a:lnSpc>
              <a:spcBef>
                <a:spcPts val="675"/>
              </a:spcBef>
            </a:pPr>
            <a:r>
              <a:rPr sz="2800" spc="-5" dirty="0">
                <a:latin typeface="Arial"/>
                <a:cs typeface="Arial"/>
              </a:rPr>
              <a:t>–</a:t>
            </a:r>
            <a:endParaRPr sz="2800">
              <a:latin typeface="Arial"/>
              <a:cs typeface="Arial"/>
            </a:endParaRPr>
          </a:p>
          <a:p>
            <a:pPr marL="12700">
              <a:lnSpc>
                <a:spcPct val="100000"/>
              </a:lnSpc>
              <a:spcBef>
                <a:spcPts val="670"/>
              </a:spcBef>
            </a:pPr>
            <a:r>
              <a:rPr sz="2800" spc="-5" dirty="0">
                <a:latin typeface="Arial"/>
                <a:cs typeface="Arial"/>
              </a:rPr>
              <a:t>–</a:t>
            </a:r>
            <a:endParaRPr sz="2800">
              <a:latin typeface="Arial"/>
              <a:cs typeface="Arial"/>
            </a:endParaRPr>
          </a:p>
          <a:p>
            <a:pPr marL="12700">
              <a:lnSpc>
                <a:spcPct val="100000"/>
              </a:lnSpc>
              <a:spcBef>
                <a:spcPts val="675"/>
              </a:spcBef>
            </a:pPr>
            <a:r>
              <a:rPr sz="2800" spc="-5" dirty="0">
                <a:latin typeface="Arial"/>
                <a:cs typeface="Arial"/>
              </a:rPr>
              <a:t>–</a:t>
            </a:r>
            <a:endParaRPr sz="2800">
              <a:latin typeface="Arial"/>
              <a:cs typeface="Arial"/>
            </a:endParaRPr>
          </a:p>
          <a:p>
            <a:pPr marL="12700">
              <a:lnSpc>
                <a:spcPct val="100000"/>
              </a:lnSpc>
              <a:spcBef>
                <a:spcPts val="675"/>
              </a:spcBef>
            </a:pPr>
            <a:r>
              <a:rPr sz="2800" spc="-5" dirty="0">
                <a:latin typeface="Arial"/>
                <a:cs typeface="Arial"/>
              </a:rPr>
              <a:t>–</a:t>
            </a:r>
            <a:endParaRPr sz="2800">
              <a:latin typeface="Arial"/>
              <a:cs typeface="Arial"/>
            </a:endParaRPr>
          </a:p>
        </p:txBody>
      </p:sp>
      <p:sp>
        <p:nvSpPr>
          <p:cNvPr id="22" name="object 22"/>
          <p:cNvSpPr/>
          <p:nvPr/>
        </p:nvSpPr>
        <p:spPr>
          <a:xfrm>
            <a:off x="1292605" y="5243474"/>
            <a:ext cx="2698115" cy="427024"/>
          </a:xfrm>
          <a:prstGeom prst="rect">
            <a:avLst/>
          </a:prstGeom>
          <a:blipFill>
            <a:blip r:embed="rId18"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891539" y="509346"/>
            <a:ext cx="7948930" cy="5528945"/>
            <a:chOff x="891539" y="509346"/>
            <a:chExt cx="7948930" cy="5528945"/>
          </a:xfrm>
        </p:grpSpPr>
        <p:sp>
          <p:nvSpPr>
            <p:cNvPr id="4" name="object 4"/>
            <p:cNvSpPr/>
            <p:nvPr/>
          </p:nvSpPr>
          <p:spPr>
            <a:xfrm>
              <a:off x="2240279" y="877823"/>
              <a:ext cx="4661916" cy="85343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584069" y="509346"/>
              <a:ext cx="4210684" cy="67238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91539" y="1646173"/>
              <a:ext cx="7616063" cy="489203"/>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91539" y="2133930"/>
              <a:ext cx="7126985" cy="48950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891539" y="2621914"/>
              <a:ext cx="7770876" cy="489203"/>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891539" y="3109595"/>
              <a:ext cx="7815580" cy="489203"/>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891539" y="3597224"/>
              <a:ext cx="7716266" cy="489508"/>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891539" y="4085208"/>
              <a:ext cx="7948803" cy="489204"/>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891539" y="4572888"/>
              <a:ext cx="6575044" cy="489204"/>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891539" y="5060645"/>
              <a:ext cx="6588886" cy="489508"/>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891539" y="5548579"/>
              <a:ext cx="4683506" cy="489204"/>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5408041" y="5548579"/>
              <a:ext cx="268224" cy="489204"/>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5542152" y="5548579"/>
              <a:ext cx="2485898" cy="489204"/>
            </a:xfrm>
            <a:prstGeom prst="rect">
              <a:avLst/>
            </a:prstGeom>
            <a:blipFill>
              <a:blip r:embed="rId15" cstate="print"/>
              <a:stretch>
                <a:fillRect/>
              </a:stretch>
            </a:blipFill>
          </p:spPr>
          <p:txBody>
            <a:bodyPr wrap="square" lIns="0" tIns="0" rIns="0" bIns="0" rtlCol="0"/>
            <a:lstStyle/>
            <a:p>
              <a:endParaRPr/>
            </a:p>
          </p:txBody>
        </p:sp>
      </p:grpSp>
      <p:sp>
        <p:nvSpPr>
          <p:cNvPr id="17" name="object 17"/>
          <p:cNvSpPr txBox="1"/>
          <p:nvPr/>
        </p:nvSpPr>
        <p:spPr>
          <a:xfrm>
            <a:off x="535940" y="1592326"/>
            <a:ext cx="168275" cy="513715"/>
          </a:xfrm>
          <a:prstGeom prst="rect">
            <a:avLst/>
          </a:prstGeom>
        </p:spPr>
        <p:txBody>
          <a:bodyPr vert="horz" wrap="square" lIns="0" tIns="13335" rIns="0" bIns="0" rtlCol="0">
            <a:spAutoFit/>
          </a:bodyPr>
          <a:lstStyle/>
          <a:p>
            <a:pPr marL="12700">
              <a:lnSpc>
                <a:spcPct val="100000"/>
              </a:lnSpc>
              <a:spcBef>
                <a:spcPts val="105"/>
              </a:spcBef>
            </a:pPr>
            <a:r>
              <a:rPr sz="3200" dirty="0">
                <a:latin typeface="Arial"/>
                <a:cs typeface="Arial"/>
              </a:rPr>
              <a:t>•</a:t>
            </a:r>
            <a:endParaRPr sz="32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891539" y="509346"/>
            <a:ext cx="7725156" cy="4697525"/>
            <a:chOff x="891539" y="509346"/>
            <a:chExt cx="7725156" cy="4697525"/>
          </a:xfrm>
        </p:grpSpPr>
        <p:sp>
          <p:nvSpPr>
            <p:cNvPr id="4" name="object 4"/>
            <p:cNvSpPr/>
            <p:nvPr/>
          </p:nvSpPr>
          <p:spPr>
            <a:xfrm>
              <a:off x="2194559" y="877823"/>
              <a:ext cx="4751832" cy="85343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538348" y="509346"/>
              <a:ext cx="4292600" cy="67238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891539" y="1646173"/>
              <a:ext cx="7725156" cy="489203"/>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891539" y="2133930"/>
              <a:ext cx="6764782" cy="489508"/>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891539" y="2621914"/>
              <a:ext cx="3333877" cy="489203"/>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891539" y="3207130"/>
              <a:ext cx="6620636" cy="489203"/>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891539" y="3694760"/>
              <a:ext cx="3723386" cy="489508"/>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949451" y="4268088"/>
              <a:ext cx="413766" cy="426719"/>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1463293" y="4268088"/>
              <a:ext cx="3014980" cy="426719"/>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949451" y="4780152"/>
              <a:ext cx="413766" cy="426719"/>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1473926" y="4780152"/>
              <a:ext cx="3134741" cy="426719"/>
            </a:xfrm>
            <a:prstGeom prst="rect">
              <a:avLst/>
            </a:prstGeom>
            <a:blipFill>
              <a:blip r:embed="rId13" cstate="print"/>
              <a:stretch>
                <a:fillRect/>
              </a:stretch>
            </a:blipFill>
          </p:spPr>
          <p:txBody>
            <a:bodyPr wrap="square" lIns="0" tIns="0" rIns="0" bIns="0" rtlCol="0"/>
            <a:lstStyle/>
            <a:p>
              <a:endParaRPr dirty="0"/>
            </a:p>
          </p:txBody>
        </p:sp>
      </p:grpSp>
      <p:sp>
        <p:nvSpPr>
          <p:cNvPr id="15" name="object 15"/>
          <p:cNvSpPr txBox="1"/>
          <p:nvPr/>
        </p:nvSpPr>
        <p:spPr>
          <a:xfrm>
            <a:off x="535940" y="1592326"/>
            <a:ext cx="168275" cy="2075180"/>
          </a:xfrm>
          <a:prstGeom prst="rect">
            <a:avLst/>
          </a:prstGeom>
        </p:spPr>
        <p:txBody>
          <a:bodyPr vert="horz" wrap="square" lIns="0" tIns="13335" rIns="0" bIns="0" rtlCol="0">
            <a:spAutoFit/>
          </a:bodyPr>
          <a:lstStyle/>
          <a:p>
            <a:pPr marL="12700">
              <a:lnSpc>
                <a:spcPct val="100000"/>
              </a:lnSpc>
              <a:spcBef>
                <a:spcPts val="105"/>
              </a:spcBef>
            </a:pPr>
            <a:r>
              <a:rPr sz="3200" dirty="0">
                <a:latin typeface="Arial"/>
                <a:cs typeface="Arial"/>
              </a:rPr>
              <a:t>•</a:t>
            </a:r>
            <a:endParaRPr sz="3200">
              <a:latin typeface="Arial"/>
              <a:cs typeface="Arial"/>
            </a:endParaRPr>
          </a:p>
          <a:p>
            <a:pPr>
              <a:lnSpc>
                <a:spcPct val="100000"/>
              </a:lnSpc>
            </a:pPr>
            <a:endParaRPr sz="3600">
              <a:latin typeface="Arial"/>
              <a:cs typeface="Arial"/>
            </a:endParaRPr>
          </a:p>
          <a:p>
            <a:pPr>
              <a:lnSpc>
                <a:spcPct val="100000"/>
              </a:lnSpc>
              <a:spcBef>
                <a:spcPts val="55"/>
              </a:spcBef>
            </a:pPr>
            <a:endParaRPr sz="3700">
              <a:latin typeface="Arial"/>
              <a:cs typeface="Arial"/>
            </a:endParaRPr>
          </a:p>
          <a:p>
            <a:pPr marL="12700">
              <a:lnSpc>
                <a:spcPct val="100000"/>
              </a:lnSpc>
            </a:pPr>
            <a:r>
              <a:rPr sz="3200" dirty="0">
                <a:latin typeface="Arial"/>
                <a:cs typeface="Arial"/>
              </a:rPr>
              <a:t>•</a:t>
            </a:r>
            <a:endParaRPr sz="3200">
              <a:latin typeface="Arial"/>
              <a:cs typeface="Arial"/>
            </a:endParaRPr>
          </a:p>
        </p:txBody>
      </p:sp>
      <p:sp>
        <p:nvSpPr>
          <p:cNvPr id="16" name="TextBox 15"/>
          <p:cNvSpPr txBox="1"/>
          <p:nvPr/>
        </p:nvSpPr>
        <p:spPr>
          <a:xfrm>
            <a:off x="4478273" y="4771485"/>
            <a:ext cx="2807435" cy="430887"/>
          </a:xfrm>
          <a:prstGeom prst="rect">
            <a:avLst/>
          </a:prstGeom>
          <a:noFill/>
        </p:spPr>
        <p:txBody>
          <a:bodyPr wrap="none" rtlCol="0">
            <a:spAutoFit/>
          </a:bodyPr>
          <a:lstStyle/>
          <a:p>
            <a:r>
              <a:rPr lang="en-GB" sz="2200" b="1" dirty="0" smtClean="0"/>
              <a:t>(Competitive position)</a:t>
            </a:r>
            <a:endParaRPr lang="en-GB" sz="22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8847" y="228600"/>
            <a:ext cx="8915400" cy="692497"/>
          </a:xfrm>
        </p:spPr>
        <p:txBody>
          <a:bodyPr/>
          <a:lstStyle/>
          <a:p>
            <a:r>
              <a:rPr lang="en-GB" sz="4500" dirty="0" smtClean="0">
                <a:latin typeface="Times New Roman" panose="02020603050405020304" pitchFamily="18" charset="0"/>
                <a:cs typeface="Times New Roman" panose="02020603050405020304" pitchFamily="18" charset="0"/>
              </a:rPr>
              <a:t>Portfolio Analysis (cont.)</a:t>
            </a:r>
            <a:endParaRPr lang="en-GB" sz="4500"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228600" y="1143000"/>
            <a:ext cx="8382000" cy="4801314"/>
          </a:xfrm>
        </p:spPr>
        <p:txBody>
          <a:bodyPr/>
          <a:lstStyle/>
          <a:p>
            <a:r>
              <a:rPr lang="en-GB" sz="2400" b="1" dirty="0" smtClean="0">
                <a:latin typeface="Times New Roman" panose="02020603050405020304" pitchFamily="18" charset="0"/>
                <a:cs typeface="Times New Roman" panose="02020603050405020304" pitchFamily="18" charset="0"/>
              </a:rPr>
              <a:t>Relative </a:t>
            </a:r>
            <a:r>
              <a:rPr lang="en-GB" sz="2400" b="1" dirty="0">
                <a:latin typeface="Times New Roman" panose="02020603050405020304" pitchFamily="18" charset="0"/>
                <a:cs typeface="Times New Roman" panose="02020603050405020304" pitchFamily="18" charset="0"/>
              </a:rPr>
              <a:t>market </a:t>
            </a:r>
            <a:r>
              <a:rPr lang="en-GB" sz="2400" b="1" dirty="0" smtClean="0">
                <a:latin typeface="Times New Roman" panose="02020603050405020304" pitchFamily="18" charset="0"/>
                <a:cs typeface="Times New Roman" panose="02020603050405020304" pitchFamily="18" charset="0"/>
              </a:rPr>
              <a:t>share: </a:t>
            </a:r>
            <a:r>
              <a:rPr lang="en-GB" sz="2400" dirty="0" smtClean="0">
                <a:latin typeface="Times New Roman" panose="02020603050405020304" pitchFamily="18" charset="0"/>
                <a:cs typeface="Times New Roman" panose="02020603050405020304" pitchFamily="18" charset="0"/>
              </a:rPr>
              <a:t>One </a:t>
            </a:r>
            <a:r>
              <a:rPr lang="en-GB" sz="2400" dirty="0">
                <a:latin typeface="Times New Roman" panose="02020603050405020304" pitchFamily="18" charset="0"/>
                <a:cs typeface="Times New Roman" panose="02020603050405020304" pitchFamily="18" charset="0"/>
              </a:rPr>
              <a:t>of the dimensions used to evaluate business portfolio is relative market share. Higher corporate’s market share results in higher cash returns. This is because a firm </a:t>
            </a:r>
            <a:r>
              <a:rPr lang="en-GB" sz="2400" dirty="0" err="1" smtClean="0">
                <a:latin typeface="Times New Roman" panose="02020603050405020304" pitchFamily="18" charset="0"/>
                <a:cs typeface="Times New Roman" panose="02020603050405020304" pitchFamily="18" charset="0"/>
              </a:rPr>
              <a:t>tthat</a:t>
            </a:r>
            <a:r>
              <a:rPr lang="en-GB" sz="2400" dirty="0" smtClean="0">
                <a:latin typeface="Times New Roman" panose="02020603050405020304" pitchFamily="18" charset="0"/>
                <a:cs typeface="Times New Roman" panose="02020603050405020304" pitchFamily="18" charset="0"/>
              </a:rPr>
              <a:t> </a:t>
            </a:r>
            <a:r>
              <a:rPr lang="en-GB" sz="2400" dirty="0">
                <a:latin typeface="Times New Roman" panose="02020603050405020304" pitchFamily="18" charset="0"/>
                <a:cs typeface="Times New Roman" panose="02020603050405020304" pitchFamily="18" charset="0"/>
              </a:rPr>
              <a:t>produces more, benefits from higher economies of scale and experience curve, which results in higher profits. Nonetheless, it is worth to note that some firms may experience the same benefits with lower production outputs and lower market share</a:t>
            </a:r>
            <a:r>
              <a:rPr lang="en-GB" sz="2400" dirty="0" smtClean="0">
                <a:latin typeface="Times New Roman" panose="02020603050405020304" pitchFamily="18" charset="0"/>
                <a:cs typeface="Times New Roman" panose="02020603050405020304" pitchFamily="18" charset="0"/>
              </a:rPr>
              <a:t>.</a:t>
            </a:r>
          </a:p>
          <a:p>
            <a:r>
              <a:rPr lang="en-GB" sz="2400" b="1" dirty="0" smtClean="0">
                <a:latin typeface="Times New Roman" panose="02020603050405020304" pitchFamily="18" charset="0"/>
                <a:cs typeface="Times New Roman" panose="02020603050405020304" pitchFamily="18" charset="0"/>
              </a:rPr>
              <a:t>Market </a:t>
            </a:r>
            <a:r>
              <a:rPr lang="en-GB" sz="2400" b="1" dirty="0">
                <a:latin typeface="Times New Roman" panose="02020603050405020304" pitchFamily="18" charset="0"/>
                <a:cs typeface="Times New Roman" panose="02020603050405020304" pitchFamily="18" charset="0"/>
              </a:rPr>
              <a:t>growth rate.</a:t>
            </a:r>
            <a:r>
              <a:rPr lang="en-GB" sz="2400" dirty="0">
                <a:latin typeface="Times New Roman" panose="02020603050405020304" pitchFamily="18" charset="0"/>
                <a:cs typeface="Times New Roman" panose="02020603050405020304" pitchFamily="18" charset="0"/>
              </a:rPr>
              <a:t> High market growth rate means higher earnings and sometimes profits but it also consumes lots of cash, which is used as investment to stimulate further growth. Therefore, business units that operate in rapid growth industries are cash users and are worth investing in only when they are expected to grow or maintain market share in the future</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6194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272794" y="509346"/>
            <a:ext cx="7275830" cy="3577590"/>
            <a:chOff x="1272794" y="509346"/>
            <a:chExt cx="7275830" cy="3577590"/>
          </a:xfrm>
        </p:grpSpPr>
        <p:sp>
          <p:nvSpPr>
            <p:cNvPr id="4" name="object 4"/>
            <p:cNvSpPr/>
            <p:nvPr/>
          </p:nvSpPr>
          <p:spPr>
            <a:xfrm>
              <a:off x="2282952" y="877823"/>
              <a:ext cx="4576572" cy="85343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626741" y="509346"/>
              <a:ext cx="4150867" cy="67238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272794" y="1646173"/>
              <a:ext cx="6852031" cy="48920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272794" y="2133930"/>
              <a:ext cx="7239127" cy="489508"/>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1272794" y="2621914"/>
              <a:ext cx="6251066" cy="489203"/>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272794" y="3109595"/>
              <a:ext cx="7275449" cy="489203"/>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1272794" y="3597224"/>
              <a:ext cx="6344665" cy="489508"/>
            </a:xfrm>
            <a:prstGeom prst="rect">
              <a:avLst/>
            </a:prstGeom>
            <a:blipFill>
              <a:blip r:embed="rId8" cstate="print"/>
              <a:stretch>
                <a:fillRect/>
              </a:stretch>
            </a:blipFill>
          </p:spPr>
          <p:txBody>
            <a:bodyPr wrap="square" lIns="0" tIns="0" rIns="0" bIns="0" rtlCol="0"/>
            <a:lstStyle/>
            <a:p>
              <a:endParaRPr/>
            </a:p>
          </p:txBody>
        </p:sp>
      </p:grpSp>
      <p:sp>
        <p:nvSpPr>
          <p:cNvPr id="11" name="object 11"/>
          <p:cNvSpPr txBox="1"/>
          <p:nvPr/>
        </p:nvSpPr>
        <p:spPr>
          <a:xfrm>
            <a:off x="916939" y="1592326"/>
            <a:ext cx="168275" cy="513715"/>
          </a:xfrm>
          <a:prstGeom prst="rect">
            <a:avLst/>
          </a:prstGeom>
        </p:spPr>
        <p:txBody>
          <a:bodyPr vert="horz" wrap="square" lIns="0" tIns="13335" rIns="0" bIns="0" rtlCol="0">
            <a:spAutoFit/>
          </a:bodyPr>
          <a:lstStyle/>
          <a:p>
            <a:pPr marL="12700">
              <a:lnSpc>
                <a:spcPct val="100000"/>
              </a:lnSpc>
              <a:spcBef>
                <a:spcPts val="105"/>
              </a:spcBef>
            </a:pPr>
            <a:r>
              <a:rPr sz="3200" dirty="0">
                <a:latin typeface="Arial"/>
                <a:cs typeface="Arial"/>
              </a:rPr>
              <a:t>•</a:t>
            </a:r>
            <a:endParaRPr sz="32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120444" y="509346"/>
            <a:ext cx="7216140" cy="2114550"/>
            <a:chOff x="1120444" y="509346"/>
            <a:chExt cx="7216140" cy="2114550"/>
          </a:xfrm>
        </p:grpSpPr>
        <p:sp>
          <p:nvSpPr>
            <p:cNvPr id="4" name="object 4"/>
            <p:cNvSpPr/>
            <p:nvPr/>
          </p:nvSpPr>
          <p:spPr>
            <a:xfrm>
              <a:off x="2258567" y="877823"/>
              <a:ext cx="4623815" cy="85343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602356" y="509346"/>
              <a:ext cx="4170299" cy="67238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1120444" y="1646173"/>
              <a:ext cx="6908673" cy="489203"/>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1120444" y="2133930"/>
              <a:ext cx="7216013" cy="489508"/>
            </a:xfrm>
            <a:prstGeom prst="rect">
              <a:avLst/>
            </a:prstGeom>
            <a:blipFill>
              <a:blip r:embed="rId5" cstate="print"/>
              <a:stretch>
                <a:fillRect/>
              </a:stretch>
            </a:blipFill>
          </p:spPr>
          <p:txBody>
            <a:bodyPr wrap="square" lIns="0" tIns="0" rIns="0" bIns="0" rtlCol="0"/>
            <a:lstStyle/>
            <a:p>
              <a:endParaRPr/>
            </a:p>
          </p:txBody>
        </p:sp>
      </p:grpSp>
      <p:sp>
        <p:nvSpPr>
          <p:cNvPr id="8" name="object 8"/>
          <p:cNvSpPr txBox="1"/>
          <p:nvPr/>
        </p:nvSpPr>
        <p:spPr>
          <a:xfrm>
            <a:off x="764540" y="1592326"/>
            <a:ext cx="168275" cy="513715"/>
          </a:xfrm>
          <a:prstGeom prst="rect">
            <a:avLst/>
          </a:prstGeom>
        </p:spPr>
        <p:txBody>
          <a:bodyPr vert="horz" wrap="square" lIns="0" tIns="13335" rIns="0" bIns="0" rtlCol="0">
            <a:spAutoFit/>
          </a:bodyPr>
          <a:lstStyle/>
          <a:p>
            <a:pPr marL="12700">
              <a:lnSpc>
                <a:spcPct val="100000"/>
              </a:lnSpc>
              <a:spcBef>
                <a:spcPts val="105"/>
              </a:spcBef>
            </a:pPr>
            <a:r>
              <a:rPr sz="3200" dirty="0">
                <a:latin typeface="Arial"/>
                <a:cs typeface="Arial"/>
              </a:rPr>
              <a:t>•</a:t>
            </a:r>
            <a:endParaRPr sz="32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891539" y="509346"/>
            <a:ext cx="7886065" cy="4646295"/>
            <a:chOff x="891539" y="509346"/>
            <a:chExt cx="7886065" cy="4646295"/>
          </a:xfrm>
        </p:grpSpPr>
        <p:sp>
          <p:nvSpPr>
            <p:cNvPr id="4" name="object 4"/>
            <p:cNvSpPr/>
            <p:nvPr/>
          </p:nvSpPr>
          <p:spPr>
            <a:xfrm>
              <a:off x="2164079" y="877823"/>
              <a:ext cx="4812792" cy="853439"/>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507868" y="509346"/>
              <a:ext cx="4356861" cy="672388"/>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891539" y="1615693"/>
              <a:ext cx="7150734" cy="411479"/>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891539" y="1985721"/>
              <a:ext cx="3782314" cy="411784"/>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528438" y="1985721"/>
              <a:ext cx="225551" cy="411784"/>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4641214" y="1985721"/>
              <a:ext cx="4136009" cy="411784"/>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891539" y="2356739"/>
              <a:ext cx="4905756" cy="411479"/>
            </a:xfrm>
            <a:prstGeom prst="rect">
              <a:avLst/>
            </a:prstGeom>
            <a:blipFill>
              <a:blip r:embed="rId8" cstate="print"/>
              <a:stretch>
                <a:fillRect/>
              </a:stretch>
            </a:blipFill>
          </p:spPr>
          <p:txBody>
            <a:bodyPr wrap="square" lIns="0" tIns="0" rIns="0" bIns="0" rtlCol="0"/>
            <a:lstStyle/>
            <a:p>
              <a:endParaRPr/>
            </a:p>
          </p:txBody>
        </p:sp>
        <p:sp>
          <p:nvSpPr>
            <p:cNvPr id="11" name="object 11"/>
            <p:cNvSpPr/>
            <p:nvPr/>
          </p:nvSpPr>
          <p:spPr>
            <a:xfrm>
              <a:off x="891539" y="2809367"/>
              <a:ext cx="7762621" cy="411479"/>
            </a:xfrm>
            <a:prstGeom prst="rect">
              <a:avLst/>
            </a:prstGeom>
            <a:blipFill>
              <a:blip r:embed="rId9" cstate="print"/>
              <a:stretch>
                <a:fillRect/>
              </a:stretch>
            </a:blipFill>
          </p:spPr>
          <p:txBody>
            <a:bodyPr wrap="square" lIns="0" tIns="0" rIns="0" bIns="0" rtlCol="0"/>
            <a:lstStyle/>
            <a:p>
              <a:endParaRPr/>
            </a:p>
          </p:txBody>
        </p:sp>
        <p:sp>
          <p:nvSpPr>
            <p:cNvPr id="12" name="object 12"/>
            <p:cNvSpPr/>
            <p:nvPr/>
          </p:nvSpPr>
          <p:spPr>
            <a:xfrm>
              <a:off x="891539" y="3179699"/>
              <a:ext cx="7794498" cy="411479"/>
            </a:xfrm>
            <a:prstGeom prst="rect">
              <a:avLst/>
            </a:prstGeom>
            <a:blipFill>
              <a:blip r:embed="rId10" cstate="print"/>
              <a:stretch>
                <a:fillRect/>
              </a:stretch>
            </a:blipFill>
          </p:spPr>
          <p:txBody>
            <a:bodyPr wrap="square" lIns="0" tIns="0" rIns="0" bIns="0" rtlCol="0"/>
            <a:lstStyle/>
            <a:p>
              <a:endParaRPr/>
            </a:p>
          </p:txBody>
        </p:sp>
        <p:sp>
          <p:nvSpPr>
            <p:cNvPr id="13" name="object 13"/>
            <p:cNvSpPr/>
            <p:nvPr/>
          </p:nvSpPr>
          <p:spPr>
            <a:xfrm>
              <a:off x="891539" y="3549726"/>
              <a:ext cx="5052568" cy="411784"/>
            </a:xfrm>
            <a:prstGeom prst="rect">
              <a:avLst/>
            </a:prstGeom>
            <a:blipFill>
              <a:blip r:embed="rId11" cstate="print"/>
              <a:stretch>
                <a:fillRect/>
              </a:stretch>
            </a:blipFill>
          </p:spPr>
          <p:txBody>
            <a:bodyPr wrap="square" lIns="0" tIns="0" rIns="0" bIns="0" rtlCol="0"/>
            <a:lstStyle/>
            <a:p>
              <a:endParaRPr/>
            </a:p>
          </p:txBody>
        </p:sp>
        <p:sp>
          <p:nvSpPr>
            <p:cNvPr id="14" name="object 14"/>
            <p:cNvSpPr/>
            <p:nvPr/>
          </p:nvSpPr>
          <p:spPr>
            <a:xfrm>
              <a:off x="891539" y="4002913"/>
              <a:ext cx="6907276" cy="411480"/>
            </a:xfrm>
            <a:prstGeom prst="rect">
              <a:avLst/>
            </a:prstGeom>
            <a:blipFill>
              <a:blip r:embed="rId12" cstate="print"/>
              <a:stretch>
                <a:fillRect/>
              </a:stretch>
            </a:blipFill>
          </p:spPr>
          <p:txBody>
            <a:bodyPr wrap="square" lIns="0" tIns="0" rIns="0" bIns="0" rtlCol="0"/>
            <a:lstStyle/>
            <a:p>
              <a:endParaRPr/>
            </a:p>
          </p:txBody>
        </p:sp>
        <p:sp>
          <p:nvSpPr>
            <p:cNvPr id="15" name="object 15"/>
            <p:cNvSpPr/>
            <p:nvPr/>
          </p:nvSpPr>
          <p:spPr>
            <a:xfrm>
              <a:off x="891539" y="4373244"/>
              <a:ext cx="7494397" cy="411480"/>
            </a:xfrm>
            <a:prstGeom prst="rect">
              <a:avLst/>
            </a:prstGeom>
            <a:blipFill>
              <a:blip r:embed="rId13" cstate="print"/>
              <a:stretch>
                <a:fillRect/>
              </a:stretch>
            </a:blipFill>
          </p:spPr>
          <p:txBody>
            <a:bodyPr wrap="square" lIns="0" tIns="0" rIns="0" bIns="0" rtlCol="0"/>
            <a:lstStyle/>
            <a:p>
              <a:endParaRPr/>
            </a:p>
          </p:txBody>
        </p:sp>
        <p:sp>
          <p:nvSpPr>
            <p:cNvPr id="16" name="object 16"/>
            <p:cNvSpPr/>
            <p:nvPr/>
          </p:nvSpPr>
          <p:spPr>
            <a:xfrm>
              <a:off x="891539" y="4743576"/>
              <a:ext cx="7044308" cy="411480"/>
            </a:xfrm>
            <a:prstGeom prst="rect">
              <a:avLst/>
            </a:prstGeom>
            <a:blipFill>
              <a:blip r:embed="rId14" cstate="print"/>
              <a:stretch>
                <a:fillRect/>
              </a:stretch>
            </a:blipFill>
          </p:spPr>
          <p:txBody>
            <a:bodyPr wrap="square" lIns="0" tIns="0" rIns="0" bIns="0" rtlCol="0"/>
            <a:lstStyle/>
            <a:p>
              <a:endParaRPr/>
            </a:p>
          </p:txBody>
        </p:sp>
      </p:grpSp>
      <p:sp>
        <p:nvSpPr>
          <p:cNvPr id="17" name="object 17"/>
          <p:cNvSpPr txBox="1"/>
          <p:nvPr/>
        </p:nvSpPr>
        <p:spPr>
          <a:xfrm>
            <a:off x="535940" y="1567941"/>
            <a:ext cx="146050" cy="2824480"/>
          </a:xfrm>
          <a:prstGeom prst="rect">
            <a:avLst/>
          </a:prstGeom>
        </p:spPr>
        <p:txBody>
          <a:bodyPr vert="horz" wrap="square" lIns="0" tIns="12700" rIns="0" bIns="0" rtlCol="0">
            <a:spAutoFit/>
          </a:bodyPr>
          <a:lstStyle/>
          <a:p>
            <a:pPr marL="12700">
              <a:lnSpc>
                <a:spcPct val="100000"/>
              </a:lnSpc>
              <a:spcBef>
                <a:spcPts val="100"/>
              </a:spcBef>
            </a:pPr>
            <a:r>
              <a:rPr sz="2700" dirty="0">
                <a:latin typeface="Arial"/>
                <a:cs typeface="Arial"/>
              </a:rPr>
              <a:t>•</a:t>
            </a:r>
            <a:endParaRPr sz="2700">
              <a:latin typeface="Arial"/>
              <a:cs typeface="Arial"/>
            </a:endParaRPr>
          </a:p>
          <a:p>
            <a:pPr>
              <a:lnSpc>
                <a:spcPct val="100000"/>
              </a:lnSpc>
            </a:pPr>
            <a:endParaRPr sz="3000">
              <a:latin typeface="Arial"/>
              <a:cs typeface="Arial"/>
            </a:endParaRPr>
          </a:p>
          <a:p>
            <a:pPr>
              <a:lnSpc>
                <a:spcPct val="100000"/>
              </a:lnSpc>
              <a:spcBef>
                <a:spcPts val="5"/>
              </a:spcBef>
            </a:pPr>
            <a:endParaRPr sz="2350">
              <a:latin typeface="Arial"/>
              <a:cs typeface="Arial"/>
            </a:endParaRPr>
          </a:p>
          <a:p>
            <a:pPr marL="12700">
              <a:lnSpc>
                <a:spcPct val="100000"/>
              </a:lnSpc>
            </a:pPr>
            <a:r>
              <a:rPr sz="2700" dirty="0">
                <a:latin typeface="Arial"/>
                <a:cs typeface="Arial"/>
              </a:rPr>
              <a:t>•</a:t>
            </a:r>
            <a:endParaRPr sz="2700">
              <a:latin typeface="Arial"/>
              <a:cs typeface="Arial"/>
            </a:endParaRPr>
          </a:p>
          <a:p>
            <a:pPr>
              <a:lnSpc>
                <a:spcPct val="100000"/>
              </a:lnSpc>
            </a:pPr>
            <a:endParaRPr sz="3000">
              <a:latin typeface="Arial"/>
              <a:cs typeface="Arial"/>
            </a:endParaRPr>
          </a:p>
          <a:p>
            <a:pPr>
              <a:lnSpc>
                <a:spcPct val="100000"/>
              </a:lnSpc>
              <a:spcBef>
                <a:spcPts val="5"/>
              </a:spcBef>
            </a:pPr>
            <a:endParaRPr sz="2350">
              <a:latin typeface="Arial"/>
              <a:cs typeface="Arial"/>
            </a:endParaRPr>
          </a:p>
          <a:p>
            <a:pPr marL="12700">
              <a:lnSpc>
                <a:spcPct val="100000"/>
              </a:lnSpc>
            </a:pPr>
            <a:r>
              <a:rPr sz="2700" dirty="0">
                <a:latin typeface="Arial"/>
                <a:cs typeface="Arial"/>
              </a:rPr>
              <a:t>•</a:t>
            </a:r>
            <a:endParaRPr sz="27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TotalTime>
  <Words>305</Words>
  <Application>Microsoft Office PowerPoint</Application>
  <PresentationFormat>Custom</PresentationFormat>
  <Paragraphs>131</Paragraphs>
  <Slides>26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Carlito</vt:lpstr>
      <vt:lpstr>Times New Roman</vt:lpstr>
      <vt:lpstr>Office Theme</vt:lpstr>
      <vt:lpstr>Chapter 3 –  Technology Selection</vt:lpstr>
      <vt:lpstr>PowerPoint Presentation</vt:lpstr>
      <vt:lpstr>PowerPoint Presentation</vt:lpstr>
      <vt:lpstr>PowerPoint Presentation</vt:lpstr>
      <vt:lpstr>PowerPoint Presentation</vt:lpstr>
      <vt:lpstr>Portfolio Analysis (cont.)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 Technology Identification</dc:title>
  <dc:creator>D</dc:creator>
  <cp:lastModifiedBy>Multi Laptops 88 G</cp:lastModifiedBy>
  <cp:revision>12</cp:revision>
  <dcterms:created xsi:type="dcterms:W3CDTF">2020-10-26T19:38:42Z</dcterms:created>
  <dcterms:modified xsi:type="dcterms:W3CDTF">2020-11-01T12:49:18Z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2017-05-03T00:00:00Z</vt:filetime>
  </property>
  <property fmtid="{D5CDD505-2E9C-101B-9397-08002B2CF9AE}" pid="3" name="Creator">
    <vt:lpwstr>Microsoft® Office PowerPoint® 2007</vt:lpwstr>
  </property>
  <property fmtid="{D5CDD505-2E9C-101B-9397-08002B2CF9AE}" pid="4" name="LastSaved">
    <vt:filetime>2020-10-26T00:00:00Z</vt:filetime>
  </property>
</Properties>
</file>