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64" r:id="rId11"/>
    <p:sldId id="265" r:id="rId12"/>
    <p:sldId id="266" r:id="rId13"/>
    <p:sldId id="267" r:id="rId14"/>
    <p:sldId id="268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958FD52-A726-4328-A4C9-D90938A675D7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E822C19-DF61-4C77-BD65-F8E2DFE382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58FD52-A726-4328-A4C9-D90938A675D7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822C19-DF61-4C77-BD65-F8E2DFE382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58FD52-A726-4328-A4C9-D90938A675D7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822C19-DF61-4C77-BD65-F8E2DFE382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58FD52-A726-4328-A4C9-D90938A675D7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822C19-DF61-4C77-BD65-F8E2DFE3820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58FD52-A726-4328-A4C9-D90938A675D7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822C19-DF61-4C77-BD65-F8E2DFE3820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58FD52-A726-4328-A4C9-D90938A675D7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822C19-DF61-4C77-BD65-F8E2DFE3820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58FD52-A726-4328-A4C9-D90938A675D7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822C19-DF61-4C77-BD65-F8E2DFE3820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58FD52-A726-4328-A4C9-D90938A675D7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822C19-DF61-4C77-BD65-F8E2DFE3820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58FD52-A726-4328-A4C9-D90938A675D7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822C19-DF61-4C77-BD65-F8E2DFE382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958FD52-A726-4328-A4C9-D90938A675D7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822C19-DF61-4C77-BD65-F8E2DFE3820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958FD52-A726-4328-A4C9-D90938A675D7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E822C19-DF61-4C77-BD65-F8E2DFE3820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958FD52-A726-4328-A4C9-D90938A675D7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E822C19-DF61-4C77-BD65-F8E2DFE3820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EDUCATIONAL PHILOSOPHY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Instructor :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Farheen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Malik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869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78491"/>
          </a:xfrm>
        </p:spPr>
        <p:txBody>
          <a:bodyPr/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Prepare students to be contributing member of society.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For essentialist aim of education is to teach young students  to live well  in the modern society.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Essentialist teach the basic subjects</a:t>
            </a:r>
          </a:p>
          <a:p>
            <a:r>
              <a:rPr lang="en-US" dirty="0" smtClean="0"/>
              <a:t>.3Rs reading , writing and arithmetic.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AIMS OF EDUCATION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361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67072"/>
          </a:xfrm>
        </p:spPr>
        <p:txBody>
          <a:bodyPr/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Teacher teaches discipline and hard work.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Teacher is an expert of content knowledge.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Teacher is an accountable for students learning.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Teacher delivered important essential knowledge.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Direct focus tasks.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As an expert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TEACHER ROLE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847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873691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Lecturer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Memorization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Teacher and subject centered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Home work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METHODS OF TEACHING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433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797491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Student is passive and be ready to learn  what the teacher presents to them.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Listen and learn.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Trust that the teacher knows best.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ROLE OF STUDENTS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4976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78491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Emphasis on basic skills in elementary schools and disciplined knowledge and scholastic achievement in secondary schools.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There should be a common core curriculum taught to all students.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CURRICULUM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3325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035491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Transmitting essential skills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An essentialist lesson.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2057400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IMPLICATION FOR TODAYS CLASSROOM TEACHER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430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Perennialism is the oldest and most traditional educational philosophy.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word “perennial “means everlasting.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Perennialism holds that education should be the same everywhere, for everyone.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sources of knowledge is the Great Books.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Educational focus of Perennialism is on the need to return to the past, namely, to the universal truths and absolutely reason and faith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PERENNIALISM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787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They also believe that schooling may come to an end but a person will never stop learning throughout their life time.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Perennialism generally prefer past orientation, because it tends to be based on historical truth rather the assumption about the present and guessing  about the future.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It believe that people find truth through reasoning and revelation and that goodness is found in rational thinking.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473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645091"/>
          </a:xfrm>
        </p:spPr>
        <p:txBody>
          <a:bodyPr/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Teacher are the authority and sources of knowledge because of their maturity, professional training.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 master of the subjects and discipline and must be able to guide discussion..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4478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TEACHER ROLE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536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416491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Socratic method oral exposition, lecture and explication.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METHODS OF TEACHING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415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721291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Classic subject, Literature. Language and mathematics.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Constant curriculum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Common curriculum for all.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Students has no freedom to choose.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3716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CURRICULUM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035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9624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School primary role students is to develop students reasoning power.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Primary teacher fundamental skills.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Secondary teacher great work of art and history, literature and philosophy.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Teachers to have a solid academic foundations to act as intellectual mentors and models.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981200"/>
          </a:xfrm>
        </p:spPr>
        <p:txBody>
          <a:bodyPr>
            <a:no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IMPLICATIONS FOR TODAY CLASSROOM TEACHER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732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196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Essentialism is an American philosopher of education which began in 1930 and 1940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Essentialist refers to basic education.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Essentialism tries to instill all the students with the most basic knowledge , skill and character development.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William Bagley introduced educational philosophy essentialism.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ESSENTIALISM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397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78491"/>
          </a:xfrm>
        </p:spPr>
        <p:txBody>
          <a:bodyPr/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Essentialist believe that students should be taught to be a model citizen.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Essentialist believe that teacher should teach traditional moral values and believe 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Essentialist believe in mastery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learning.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Essentialist believe in teaching the basic subjects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1588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227</TotalTime>
  <Words>507</Words>
  <Application>Microsoft Office PowerPoint</Application>
  <PresentationFormat>On-screen Show (4:3)</PresentationFormat>
  <Paragraphs>62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EDUCATIONAL PHILOSOPHY</vt:lpstr>
      <vt:lpstr>PERENNIALISM</vt:lpstr>
      <vt:lpstr>PowerPoint Presentation</vt:lpstr>
      <vt:lpstr>TEACHER ROLE</vt:lpstr>
      <vt:lpstr>METHODS OF TEACHING</vt:lpstr>
      <vt:lpstr>CURRICULUM</vt:lpstr>
      <vt:lpstr>IMPLICATIONS FOR TODAY CLASSROOM TEACHER</vt:lpstr>
      <vt:lpstr>ESSENTIALISM</vt:lpstr>
      <vt:lpstr>PowerPoint Presentation</vt:lpstr>
      <vt:lpstr>AIMS OF EDUCATION</vt:lpstr>
      <vt:lpstr>TEACHER ROLE</vt:lpstr>
      <vt:lpstr>METHODS OF TEACHING</vt:lpstr>
      <vt:lpstr>ROLE OF STUDENTS</vt:lpstr>
      <vt:lpstr>CURRICULUM</vt:lpstr>
      <vt:lpstr>IMPLICATION FOR TODAYS CLASSROOM TEACHER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EDUCATIONAL PHILOSOPHY</dc:title>
  <dc:creator>computer fix</dc:creator>
  <cp:lastModifiedBy>computer fix</cp:lastModifiedBy>
  <cp:revision>28</cp:revision>
  <dcterms:created xsi:type="dcterms:W3CDTF">2020-11-01T10:04:06Z</dcterms:created>
  <dcterms:modified xsi:type="dcterms:W3CDTF">2020-11-12T06:55:31Z</dcterms:modified>
</cp:coreProperties>
</file>