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AD9585-268D-4803-B343-C631DAC73E96}" type="datetimeFigureOut">
              <a:rPr lang="en-US" smtClean="0"/>
              <a:t>13/09/2015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1A4851-F1C3-44BA-9EF4-C52839BE4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266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D2D87-C905-4571-BDF5-9221B386171B}" type="datetimeFigureOut">
              <a:rPr lang="en-US" smtClean="0"/>
              <a:t>13/09/2015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16B9A-CA2F-4B88-B541-F3716AE59DC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974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D2D87-C905-4571-BDF5-9221B386171B}" type="datetimeFigureOut">
              <a:rPr lang="en-US" smtClean="0"/>
              <a:t>13/09/2015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16B9A-CA2F-4B88-B541-F3716AE59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345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D2D87-C905-4571-BDF5-9221B386171B}" type="datetimeFigureOut">
              <a:rPr lang="en-US" smtClean="0"/>
              <a:t>13/09/2015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16B9A-CA2F-4B88-B541-F3716AE59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44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D2D87-C905-4571-BDF5-9221B386171B}" type="datetimeFigureOut">
              <a:rPr lang="en-US" smtClean="0"/>
              <a:t>13/09/2015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16B9A-CA2F-4B88-B541-F3716AE59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502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D2D87-C905-4571-BDF5-9221B386171B}" type="datetimeFigureOut">
              <a:rPr lang="en-US" smtClean="0"/>
              <a:t>13/09/2015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16B9A-CA2F-4B88-B541-F3716AE59DC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973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D2D87-C905-4571-BDF5-9221B386171B}" type="datetimeFigureOut">
              <a:rPr lang="en-US" smtClean="0"/>
              <a:t>13/09/2015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16B9A-CA2F-4B88-B541-F3716AE59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09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D2D87-C905-4571-BDF5-9221B386171B}" type="datetimeFigureOut">
              <a:rPr lang="en-US" smtClean="0"/>
              <a:t>13/09/2015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16B9A-CA2F-4B88-B541-F3716AE59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391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D2D87-C905-4571-BDF5-9221B386171B}" type="datetimeFigureOut">
              <a:rPr lang="en-US" smtClean="0"/>
              <a:t>13/09/2015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16B9A-CA2F-4B88-B541-F3716AE59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303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D2D87-C905-4571-BDF5-9221B386171B}" type="datetimeFigureOut">
              <a:rPr lang="en-US" smtClean="0"/>
              <a:t>13/09/2015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16B9A-CA2F-4B88-B541-F3716AE59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551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06D2D87-C905-4571-BDF5-9221B386171B}" type="datetimeFigureOut">
              <a:rPr lang="en-US" smtClean="0"/>
              <a:t>13/09/2015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F516B9A-CA2F-4B88-B541-F3716AE59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722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D2D87-C905-4571-BDF5-9221B386171B}" type="datetimeFigureOut">
              <a:rPr lang="en-US" smtClean="0"/>
              <a:t>13/09/2015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16B9A-CA2F-4B88-B541-F3716AE59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217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06D2D87-C905-4571-BDF5-9221B386171B}" type="datetimeFigureOut">
              <a:rPr lang="en-US" smtClean="0"/>
              <a:t>13/09/2015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F516B9A-CA2F-4B88-B541-F3716AE59DC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0999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easurement and estimation of&#10;different environmental variables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564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Penman–Monteith equation (after Howard Penman and John&#10;Monteith)&#10;Predicts net evapotranspiration (ET), requiring as inpu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638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 descr="A number representing net effect of evaporation,&#10;transpiration, and precipitation in producing&#10;cumulative moisture deplet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89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 descr="Pyranometer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957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Pyranometer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316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 descr="Campbell-Stoke Sunshine recorder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323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Accupar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147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Measurement and estimation of different environmental variab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164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Thermometer placed in Stevenson screen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251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Thermocouples connected with data logger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702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Rain gauge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426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Rotating cup anemometer&#10;Kestrel 2500 hand-held&#10;weather meter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489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Sonic anemometer (for horizontal and vertical&#10;wind speed)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988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Hygrometer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850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Lux meter&#10;Light meter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321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A measure of the ability of the atmosphere to remove&#10;water from the surface through the processes&#10;of evaporation and tran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11315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</TotalTime>
  <Words>0</Words>
  <Application>Microsoft Office PowerPoint</Application>
  <PresentationFormat>Widescreen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Calibri</vt:lpstr>
      <vt:lpstr>Calibri Light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Rafi Qamar</dc:creator>
  <cp:lastModifiedBy>Dr. Rafi Qamar</cp:lastModifiedBy>
  <cp:revision>3</cp:revision>
  <cp:lastPrinted>2015-09-13T15:23:25Z</cp:lastPrinted>
  <dcterms:created xsi:type="dcterms:W3CDTF">2015-09-10T06:52:35Z</dcterms:created>
  <dcterms:modified xsi:type="dcterms:W3CDTF">2015-09-13T15:23:54Z</dcterms:modified>
</cp:coreProperties>
</file>