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A80C-A44B-4B9F-B082-ED430FE74537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C8FB-94F2-4BAD-9933-184EAE2D7C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Precis</a:t>
            </a:r>
            <a:r>
              <a:rPr lang="en-US" dirty="0" smtClean="0"/>
              <a:t> Writing</a:t>
            </a:r>
            <a:br>
              <a:rPr lang="en-US" dirty="0" smtClean="0"/>
            </a:b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Objective</a:t>
            </a:r>
          </a:p>
          <a:p>
            <a:r>
              <a:rPr lang="en-US" dirty="0" smtClean="0"/>
              <a:t>What is a </a:t>
            </a:r>
            <a:r>
              <a:rPr lang="en-US" dirty="0" err="1" smtClean="0"/>
              <a:t>Precis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Why </a:t>
            </a:r>
            <a:r>
              <a:rPr lang="en-US" dirty="0" err="1" smtClean="0"/>
              <a:t>Precis</a:t>
            </a:r>
            <a:r>
              <a:rPr lang="en-US" dirty="0" smtClean="0"/>
              <a:t>?</a:t>
            </a:r>
          </a:p>
          <a:p>
            <a:r>
              <a:rPr lang="en-US" dirty="0" smtClean="0"/>
              <a:t>Characteristics of good </a:t>
            </a:r>
            <a:r>
              <a:rPr lang="en-US" dirty="0" err="1" smtClean="0"/>
              <a:t>Precis</a:t>
            </a:r>
            <a:endParaRPr lang="en-US" dirty="0" smtClean="0"/>
          </a:p>
          <a:p>
            <a:r>
              <a:rPr lang="en-US" dirty="0" smtClean="0"/>
              <a:t>Method of writing good </a:t>
            </a:r>
            <a:r>
              <a:rPr lang="en-US" dirty="0" err="1" smtClean="0"/>
              <a:t>Precis</a:t>
            </a:r>
            <a:endParaRPr lang="en-US" dirty="0" smtClean="0"/>
          </a:p>
          <a:p>
            <a:r>
              <a:rPr lang="en-US" dirty="0" smtClean="0"/>
              <a:t>Problem in writing </a:t>
            </a:r>
            <a:r>
              <a:rPr lang="en-US" dirty="0" err="1" smtClean="0"/>
              <a:t>Precis</a:t>
            </a:r>
            <a:endParaRPr lang="en-US" dirty="0" smtClean="0"/>
          </a:p>
          <a:p>
            <a:r>
              <a:rPr lang="en-US" dirty="0" smtClean="0"/>
              <a:t>Let Sum up</a:t>
            </a:r>
          </a:p>
          <a:p>
            <a:r>
              <a:rPr lang="en-US" dirty="0" smtClean="0"/>
              <a:t>Key Words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meaning of the term </a:t>
            </a:r>
            <a:r>
              <a:rPr lang="en-US" dirty="0" err="1" smtClean="0"/>
              <a:t>Precis</a:t>
            </a:r>
            <a:endParaRPr lang="en-US" dirty="0" smtClean="0"/>
          </a:p>
          <a:p>
            <a:r>
              <a:rPr lang="en-US" dirty="0" smtClean="0"/>
              <a:t>Outline the characteristics of good </a:t>
            </a:r>
            <a:r>
              <a:rPr lang="en-US" dirty="0" err="1" smtClean="0"/>
              <a:t>Precis</a:t>
            </a:r>
            <a:endParaRPr lang="en-US" dirty="0" smtClean="0"/>
          </a:p>
          <a:p>
            <a:r>
              <a:rPr lang="en-US" dirty="0" smtClean="0"/>
              <a:t>Identify the problem in writing </a:t>
            </a:r>
            <a:r>
              <a:rPr lang="en-US" dirty="0" err="1" smtClean="0"/>
              <a:t>Precis</a:t>
            </a:r>
            <a:endParaRPr lang="en-US" dirty="0" smtClean="0"/>
          </a:p>
          <a:p>
            <a:r>
              <a:rPr lang="en-US" dirty="0" smtClean="0"/>
              <a:t>Describe the method of writing </a:t>
            </a:r>
            <a:r>
              <a:rPr lang="en-US" dirty="0" err="1" smtClean="0"/>
              <a:t>Precis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Précis?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Chronological Information of the word </a:t>
            </a:r>
            <a:r>
              <a:rPr lang="en-US" dirty="0" smtClean="0"/>
              <a:t>“Précis” .</a:t>
            </a:r>
          </a:p>
          <a:p>
            <a:endParaRPr lang="en-US" dirty="0" smtClean="0"/>
          </a:p>
          <a:p>
            <a:r>
              <a:rPr lang="en-US" dirty="0" smtClean="0"/>
              <a:t>Gist or main idea of text.</a:t>
            </a:r>
          </a:p>
          <a:p>
            <a:endParaRPr lang="en-US" dirty="0" smtClean="0"/>
          </a:p>
          <a:p>
            <a:r>
              <a:rPr lang="en-US" dirty="0" smtClean="0"/>
              <a:t>Concentration, Comprehension and Condensation of ideas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Précis?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Length of the Précis.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Précis is reverse of Paraphrase.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Précis?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avoid unnecessary information.</a:t>
            </a:r>
          </a:p>
          <a:p>
            <a:r>
              <a:rPr lang="en-US" dirty="0" smtClean="0"/>
              <a:t>To go through documents in less time.</a:t>
            </a:r>
          </a:p>
          <a:p>
            <a:r>
              <a:rPr lang="en-US" dirty="0" smtClean="0"/>
              <a:t>Lawyers use it in covering main points of their cases.</a:t>
            </a:r>
          </a:p>
          <a:p>
            <a:r>
              <a:rPr lang="en-US" dirty="0" smtClean="0"/>
              <a:t>Reporters and editors have to summaries news and speeches.</a:t>
            </a:r>
          </a:p>
          <a:p>
            <a:r>
              <a:rPr lang="en-US" dirty="0" smtClean="0"/>
              <a:t>Students have to make notes.</a:t>
            </a:r>
          </a:p>
          <a:p>
            <a:r>
              <a:rPr lang="en-US" dirty="0" smtClean="0"/>
              <a:t>Business communications uses </a:t>
            </a:r>
            <a:r>
              <a:rPr lang="en-US" dirty="0" err="1" smtClean="0"/>
              <a:t>precis</a:t>
            </a:r>
            <a:r>
              <a:rPr lang="en-US" dirty="0" smtClean="0"/>
              <a:t> to view documents precisely for economy of time.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precise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Organized and logical</a:t>
            </a:r>
          </a:p>
          <a:p>
            <a:r>
              <a:rPr lang="en-US" dirty="0" smtClean="0"/>
              <a:t>Should include all the essential ideas.</a:t>
            </a:r>
          </a:p>
          <a:p>
            <a:r>
              <a:rPr lang="en-US" dirty="0" smtClean="0"/>
              <a:t>Language should be clear.</a:t>
            </a:r>
          </a:p>
          <a:p>
            <a:r>
              <a:rPr lang="en-US" dirty="0" smtClean="0"/>
              <a:t>Should be in indirect speech.</a:t>
            </a:r>
          </a:p>
          <a:p>
            <a:r>
              <a:rPr lang="en-US" dirty="0" smtClean="0"/>
              <a:t>Should be in writer’s own </a:t>
            </a:r>
            <a:r>
              <a:rPr lang="en-US" dirty="0" err="1" smtClean="0"/>
              <a:t>words.s</a:t>
            </a:r>
            <a:endParaRPr lang="en-US" dirty="0" smtClean="0"/>
          </a:p>
          <a:p>
            <a:r>
              <a:rPr lang="en-US" dirty="0" smtClean="0"/>
              <a:t>Should be one third of the length of original text.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Precis Writing Structure</vt:lpstr>
      <vt:lpstr>Objectives</vt:lpstr>
      <vt:lpstr>What is Précis?</vt:lpstr>
      <vt:lpstr>What is Précis?</vt:lpstr>
      <vt:lpstr>Why Précis?</vt:lpstr>
      <vt:lpstr>Characteristics of good precise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Precis Writing Structure</dc:title>
  <dc:creator>SOFTAGE</dc:creator>
  <cp:lastModifiedBy>SOFTAGE</cp:lastModifiedBy>
  <cp:revision>3</cp:revision>
  <dcterms:created xsi:type="dcterms:W3CDTF">2020-04-13T16:21:28Z</dcterms:created>
  <dcterms:modified xsi:type="dcterms:W3CDTF">2020-04-13T16:51:29Z</dcterms:modified>
</cp:coreProperties>
</file>