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6" r:id="rId4"/>
    <p:sldId id="275" r:id="rId5"/>
    <p:sldId id="257" r:id="rId6"/>
    <p:sldId id="273" r:id="rId7"/>
    <p:sldId id="258" r:id="rId8"/>
    <p:sldId id="260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8077200" cy="1673352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Post Polio Syndrome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xmlns="" val="41697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Physical Therapy </a:t>
            </a:r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</a:t>
            </a:r>
            <a:r>
              <a:rPr lang="en-US" dirty="0"/>
              <a:t>for physical therapy management of the </a:t>
            </a:r>
            <a:r>
              <a:rPr lang="en-US" dirty="0" smtClean="0"/>
              <a:t>individual with </a:t>
            </a:r>
            <a:r>
              <a:rPr lang="en-US" dirty="0"/>
              <a:t>PPS are </a:t>
            </a:r>
            <a:r>
              <a:rPr lang="en-US" dirty="0" smtClean="0"/>
              <a:t>to:</a:t>
            </a:r>
          </a:p>
          <a:p>
            <a:r>
              <a:rPr lang="en-US" dirty="0" smtClean="0"/>
              <a:t>Decrease </a:t>
            </a:r>
            <a:r>
              <a:rPr lang="en-US" dirty="0"/>
              <a:t>workload on </a:t>
            </a:r>
            <a:r>
              <a:rPr lang="en-US" dirty="0" smtClean="0"/>
              <a:t>muscles</a:t>
            </a:r>
          </a:p>
          <a:p>
            <a:r>
              <a:rPr lang="en-US" dirty="0" smtClean="0"/>
              <a:t>Avoid fatigue</a:t>
            </a:r>
          </a:p>
          <a:p>
            <a:r>
              <a:rPr lang="en-US" dirty="0" smtClean="0"/>
              <a:t>Manage pain</a:t>
            </a:r>
          </a:p>
          <a:p>
            <a:r>
              <a:rPr lang="en-US" dirty="0" smtClean="0"/>
              <a:t>Ambulate safely</a:t>
            </a:r>
          </a:p>
          <a:p>
            <a:r>
              <a:rPr lang="en-US" dirty="0" smtClean="0"/>
              <a:t>Achieve </a:t>
            </a:r>
            <a:r>
              <a:rPr lang="en-US" dirty="0"/>
              <a:t>an optimal level of functional </a:t>
            </a:r>
            <a:r>
              <a:rPr lang="en-US" dirty="0" smtClean="0"/>
              <a:t>independence</a:t>
            </a:r>
          </a:p>
          <a:p>
            <a:r>
              <a:rPr lang="en-US" dirty="0" smtClean="0"/>
              <a:t>Educate </a:t>
            </a:r>
            <a:r>
              <a:rPr lang="en-US" dirty="0"/>
              <a:t>the patient and family</a:t>
            </a:r>
          </a:p>
        </p:txBody>
      </p:sp>
    </p:spTree>
    <p:extLst>
      <p:ext uri="{BB962C8B-B14F-4D97-AF65-F5344CB8AC3E}">
        <p14:creationId xmlns:p14="http://schemas.microsoft.com/office/powerpoint/2010/main" xmlns="" val="147037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Assistive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Walking aids</a:t>
            </a:r>
          </a:p>
          <a:p>
            <a:r>
              <a:rPr lang="en-US" dirty="0" smtClean="0"/>
              <a:t>Orthotic supports</a:t>
            </a:r>
          </a:p>
          <a:p>
            <a:r>
              <a:rPr lang="en-US" dirty="0" smtClean="0"/>
              <a:t>Self help devices</a:t>
            </a:r>
          </a:p>
          <a:p>
            <a:r>
              <a:rPr lang="en-US" dirty="0" smtClean="0"/>
              <a:t>Wheeled mobility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20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Contracture management</a:t>
            </a:r>
          </a:p>
          <a:p>
            <a:r>
              <a:rPr lang="en-US" dirty="0" smtClean="0"/>
              <a:t>Deformity correction</a:t>
            </a:r>
          </a:p>
          <a:p>
            <a:r>
              <a:rPr lang="en-US" dirty="0"/>
              <a:t> T</a:t>
            </a:r>
            <a:r>
              <a:rPr lang="en-US" dirty="0" smtClean="0"/>
              <a:t>endon transfer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205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8623" y="2967335"/>
            <a:ext cx="8986756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Thanks!</a:t>
            </a:r>
            <a:endParaRPr lang="en-US" sz="20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5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" y="19482"/>
            <a:ext cx="6553200" cy="6838518"/>
          </a:xfrm>
          <a:effectLst>
            <a:glow rad="127000">
              <a:schemeClr val="tx1">
                <a:alpha val="73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51970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0200" y="1295400"/>
            <a:ext cx="6750254" cy="5257800"/>
          </a:xfrm>
        </p:spPr>
      </p:pic>
    </p:spTree>
    <p:extLst>
      <p:ext uri="{BB962C8B-B14F-4D97-AF65-F5344CB8AC3E}">
        <p14:creationId xmlns:p14="http://schemas.microsoft.com/office/powerpoint/2010/main" xmlns="" val="292149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9082" y="1774825"/>
            <a:ext cx="4865096" cy="4930775"/>
          </a:xfrm>
        </p:spPr>
      </p:pic>
    </p:spTree>
    <p:extLst>
      <p:ext uri="{BB962C8B-B14F-4D97-AF65-F5344CB8AC3E}">
        <p14:creationId xmlns:p14="http://schemas.microsoft.com/office/powerpoint/2010/main" xmlns="" val="19338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Post Polio Syndrome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854209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Postpolio</a:t>
            </a:r>
            <a:r>
              <a:rPr lang="en-US" dirty="0" smtClean="0"/>
              <a:t> </a:t>
            </a:r>
            <a:r>
              <a:rPr lang="en-US" dirty="0"/>
              <a:t>syndrome (PPS) is the name given to the late </a:t>
            </a:r>
            <a:r>
              <a:rPr lang="en-US" dirty="0" smtClean="0"/>
              <a:t>effects of </a:t>
            </a:r>
            <a:r>
              <a:rPr lang="en-US" dirty="0"/>
              <a:t>poliomyelitis. </a:t>
            </a:r>
            <a:endParaRPr lang="en-US" dirty="0" smtClean="0"/>
          </a:p>
          <a:p>
            <a:r>
              <a:rPr lang="en-US" dirty="0" smtClean="0"/>
              <a:t>Polio </a:t>
            </a:r>
            <a:r>
              <a:rPr lang="en-US" dirty="0"/>
              <a:t>is a viral infection, which attacks </a:t>
            </a:r>
            <a:r>
              <a:rPr lang="en-US" dirty="0" smtClean="0"/>
              <a:t>some of </a:t>
            </a:r>
            <a:r>
              <a:rPr lang="en-US" dirty="0"/>
              <a:t>the anterior horn cells in the spinal cord and results </a:t>
            </a:r>
            <a:r>
              <a:rPr lang="en-US" dirty="0" smtClean="0"/>
              <a:t>in muscular </a:t>
            </a:r>
            <a:r>
              <a:rPr lang="en-US" dirty="0"/>
              <a:t>paralysis. </a:t>
            </a:r>
            <a:endParaRPr lang="en-US" dirty="0" smtClean="0"/>
          </a:p>
          <a:p>
            <a:r>
              <a:rPr lang="en-US" dirty="0" smtClean="0"/>
              <a:t>Decades </a:t>
            </a:r>
            <a:r>
              <a:rPr lang="en-US" dirty="0"/>
              <a:t>after having survived polio, </a:t>
            </a:r>
            <a:r>
              <a:rPr lang="en-US" dirty="0" smtClean="0"/>
              <a:t>20 to </a:t>
            </a:r>
            <a:r>
              <a:rPr lang="en-US" dirty="0"/>
              <a:t>40 percent of these individuals are experiencing </a:t>
            </a:r>
            <a:r>
              <a:rPr lang="en-US" dirty="0" smtClean="0"/>
              <a:t>fatigue, new </a:t>
            </a:r>
            <a:r>
              <a:rPr lang="en-US" dirty="0"/>
              <a:t>muscle weakness, and loss of functional </a:t>
            </a:r>
            <a:r>
              <a:rPr lang="en-US" dirty="0" smtClean="0"/>
              <a:t>abilities (Halstead </a:t>
            </a:r>
            <a:r>
              <a:rPr lang="en-US" dirty="0"/>
              <a:t>and </a:t>
            </a:r>
            <a:r>
              <a:rPr lang="en-US" dirty="0" err="1"/>
              <a:t>Naierman</a:t>
            </a:r>
            <a:r>
              <a:rPr lang="en-US" dirty="0"/>
              <a:t>, 1998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88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PPS was first described and recognized as a clinical entity in 1972 when Mulder and colleagues published criteria for its diagnosis. </a:t>
            </a:r>
          </a:p>
          <a:p>
            <a:r>
              <a:rPr lang="en-US" dirty="0"/>
              <a:t>That criteria generally consist of having had </a:t>
            </a:r>
            <a:r>
              <a:rPr lang="en-US" b="1" dirty="0"/>
              <a:t>polio based on history</a:t>
            </a:r>
            <a:r>
              <a:rPr lang="en-US" dirty="0"/>
              <a:t>, a </a:t>
            </a:r>
            <a:r>
              <a:rPr lang="en-US" b="1" dirty="0"/>
              <a:t>positive neurologic exam or electromyogram (EMG</a:t>
            </a:r>
            <a:r>
              <a:rPr lang="en-US" dirty="0"/>
              <a:t>), a </a:t>
            </a:r>
            <a:r>
              <a:rPr lang="en-US" b="1" dirty="0"/>
              <a:t>period of relative stability lasting at least 15 years</a:t>
            </a:r>
            <a:r>
              <a:rPr lang="en-US" dirty="0"/>
              <a:t>, </a:t>
            </a:r>
            <a:r>
              <a:rPr lang="en-US" b="1" dirty="0"/>
              <a:t>and development of new neurologic weakness unexplained by any other pathology.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56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severity of PPS is related to the </a:t>
            </a:r>
            <a:r>
              <a:rPr lang="en-US" dirty="0" smtClean="0"/>
              <a:t>severity of </a:t>
            </a:r>
            <a:r>
              <a:rPr lang="en-US" dirty="0"/>
              <a:t>the original polio infection.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person had a mild </a:t>
            </a:r>
            <a:r>
              <a:rPr lang="en-US" dirty="0" smtClean="0"/>
              <a:t>case of </a:t>
            </a:r>
            <a:r>
              <a:rPr lang="en-US" dirty="0"/>
              <a:t>polio, the PPS is also going to be mild. </a:t>
            </a:r>
            <a:endParaRPr lang="en-US" dirty="0" smtClean="0"/>
          </a:p>
          <a:p>
            <a:r>
              <a:rPr lang="en-US" dirty="0" smtClean="0"/>
              <a:t>Conversely</a:t>
            </a:r>
            <a:r>
              <a:rPr lang="en-US" dirty="0"/>
              <a:t>, if </a:t>
            </a:r>
            <a:r>
              <a:rPr lang="en-US" dirty="0" smtClean="0"/>
              <a:t>a person </a:t>
            </a:r>
            <a:r>
              <a:rPr lang="en-US" dirty="0"/>
              <a:t>had a severe case that required use of an iron lung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68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Clinical </a:t>
            </a:r>
            <a:r>
              <a:rPr lang="en-US" b="1" dirty="0" smtClean="0"/>
              <a:t>Features : Fatigue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Fatigue</a:t>
            </a:r>
          </a:p>
          <a:p>
            <a:r>
              <a:rPr lang="en-US" dirty="0" smtClean="0"/>
              <a:t> </a:t>
            </a:r>
            <a:r>
              <a:rPr lang="en-US" dirty="0"/>
              <a:t>New </a:t>
            </a:r>
            <a:r>
              <a:rPr lang="en-US" dirty="0" smtClean="0"/>
              <a:t>weakness</a:t>
            </a:r>
          </a:p>
          <a:p>
            <a:r>
              <a:rPr lang="en-US" dirty="0" smtClean="0"/>
              <a:t>Pain </a:t>
            </a:r>
          </a:p>
          <a:p>
            <a:r>
              <a:rPr lang="en-US" dirty="0" smtClean="0"/>
              <a:t>Cold intolerance </a:t>
            </a:r>
          </a:p>
          <a:p>
            <a:r>
              <a:rPr lang="en-US" dirty="0" smtClean="0"/>
              <a:t>Decreased function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3576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Medical </a:t>
            </a:r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Medications </a:t>
            </a:r>
            <a:r>
              <a:rPr lang="en-US" dirty="0"/>
              <a:t>for fatigue have not been proven effective </a:t>
            </a:r>
            <a:r>
              <a:rPr lang="en-US" dirty="0" smtClean="0"/>
              <a:t>in patients </a:t>
            </a:r>
            <a:r>
              <a:rPr lang="en-US" dirty="0"/>
              <a:t>with </a:t>
            </a:r>
            <a:r>
              <a:rPr lang="en-US" dirty="0" smtClean="0"/>
              <a:t>post polio </a:t>
            </a:r>
            <a:r>
              <a:rPr lang="en-US" dirty="0"/>
              <a:t>syndrome. </a:t>
            </a:r>
            <a:endParaRPr lang="en-US" dirty="0" smtClean="0"/>
          </a:p>
          <a:p>
            <a:r>
              <a:rPr lang="en-US" dirty="0" smtClean="0"/>
              <a:t>Prednisone </a:t>
            </a:r>
            <a:r>
              <a:rPr lang="en-US" dirty="0"/>
              <a:t>has not </a:t>
            </a:r>
            <a:r>
              <a:rPr lang="en-US" dirty="0" smtClean="0"/>
              <a:t>been shown </a:t>
            </a:r>
            <a:r>
              <a:rPr lang="en-US" dirty="0"/>
              <a:t>to improve strength or treat fatigue (</a:t>
            </a:r>
            <a:r>
              <a:rPr lang="en-US" dirty="0" err="1"/>
              <a:t>Dalabs</a:t>
            </a:r>
            <a:r>
              <a:rPr lang="en-US" dirty="0"/>
              <a:t>, 1999).</a:t>
            </a:r>
          </a:p>
          <a:p>
            <a:r>
              <a:rPr lang="en-US" dirty="0"/>
              <a:t>L</a:t>
            </a:r>
            <a:r>
              <a:rPr lang="en-US" dirty="0" smtClean="0"/>
              <a:t>ifestyle changes, a healthy diet</a:t>
            </a:r>
            <a:r>
              <a:rPr lang="en-US" dirty="0"/>
              <a:t>, exercise in moderation, positive pressure </a:t>
            </a:r>
            <a:r>
              <a:rPr lang="en-US" dirty="0" smtClean="0"/>
              <a:t>ventilation, treatment </a:t>
            </a:r>
            <a:r>
              <a:rPr lang="en-US" dirty="0"/>
              <a:t>for sleep apnea, and staying warm are all </a:t>
            </a:r>
            <a:r>
              <a:rPr lang="en-US" dirty="0" smtClean="0"/>
              <a:t>recommendations that </a:t>
            </a:r>
            <a:r>
              <a:rPr lang="en-US" dirty="0"/>
              <a:t>might be made to an individual with PPS.</a:t>
            </a:r>
          </a:p>
          <a:p>
            <a:r>
              <a:rPr lang="en-US" dirty="0"/>
              <a:t>M</a:t>
            </a:r>
            <a:r>
              <a:rPr lang="en-US" dirty="0" smtClean="0"/>
              <a:t>anaging </a:t>
            </a:r>
            <a:r>
              <a:rPr lang="en-US" dirty="0"/>
              <a:t>the signs </a:t>
            </a:r>
            <a:r>
              <a:rPr lang="en-US" dirty="0" smtClean="0"/>
              <a:t>and symptoms </a:t>
            </a:r>
            <a:r>
              <a:rPr lang="en-US" dirty="0"/>
              <a:t>of the syndrome for each individual in order </a:t>
            </a:r>
            <a:r>
              <a:rPr lang="en-US" dirty="0" smtClean="0"/>
              <a:t>to improve </a:t>
            </a:r>
            <a:r>
              <a:rPr lang="en-US" dirty="0"/>
              <a:t>quality of life.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both joint and muscle pain </a:t>
            </a:r>
            <a:r>
              <a:rPr lang="en-US" dirty="0" smtClean="0"/>
              <a:t>are associated </a:t>
            </a:r>
            <a:r>
              <a:rPr lang="en-US" dirty="0"/>
              <a:t>with a reduction in quality </a:t>
            </a:r>
            <a:r>
              <a:rPr lang="en-US" dirty="0" smtClean="0"/>
              <a:t>of life physical </a:t>
            </a:r>
            <a:r>
              <a:rPr lang="en-US" dirty="0"/>
              <a:t>therapy has quite a lot to offer a person </a:t>
            </a:r>
            <a:r>
              <a:rPr lang="en-US" dirty="0" smtClean="0"/>
              <a:t>with PPS.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81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117</TotalTime>
  <Words>384</Words>
  <Application>Microsoft Office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Post Polio Syndrome</vt:lpstr>
      <vt:lpstr>Slide 2</vt:lpstr>
      <vt:lpstr>Slide 3</vt:lpstr>
      <vt:lpstr>Slide 4</vt:lpstr>
      <vt:lpstr>Post Polio Syndrome</vt:lpstr>
      <vt:lpstr>Slide 6</vt:lpstr>
      <vt:lpstr>Slide 7</vt:lpstr>
      <vt:lpstr>Clinical Features : Fatigue</vt:lpstr>
      <vt:lpstr>Medical Management</vt:lpstr>
      <vt:lpstr>Physical Therapy Management</vt:lpstr>
      <vt:lpstr>Assistive technology</vt:lpstr>
      <vt:lpstr>Surgical management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SALEEM</cp:lastModifiedBy>
  <cp:revision>16</cp:revision>
  <dcterms:created xsi:type="dcterms:W3CDTF">2006-08-16T00:00:00Z</dcterms:created>
  <dcterms:modified xsi:type="dcterms:W3CDTF">2015-02-13T11:22:50Z</dcterms:modified>
</cp:coreProperties>
</file>