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7"/>
  </p:notesMasterIdLst>
  <p:sldIdLst>
    <p:sldId id="256" r:id="rId2"/>
    <p:sldId id="286" r:id="rId3"/>
    <p:sldId id="287" r:id="rId4"/>
    <p:sldId id="289" r:id="rId5"/>
    <p:sldId id="312" r:id="rId6"/>
    <p:sldId id="290" r:id="rId7"/>
    <p:sldId id="291" r:id="rId8"/>
    <p:sldId id="259" r:id="rId9"/>
    <p:sldId id="301" r:id="rId10"/>
    <p:sldId id="302" r:id="rId11"/>
    <p:sldId id="296" r:id="rId12"/>
    <p:sldId id="297" r:id="rId13"/>
    <p:sldId id="298" r:id="rId14"/>
    <p:sldId id="299" r:id="rId15"/>
    <p:sldId id="300" r:id="rId16"/>
    <p:sldId id="303" r:id="rId17"/>
    <p:sldId id="304" r:id="rId18"/>
    <p:sldId id="324" r:id="rId19"/>
    <p:sldId id="319" r:id="rId20"/>
    <p:sldId id="320" r:id="rId21"/>
    <p:sldId id="309" r:id="rId22"/>
    <p:sldId id="305" r:id="rId23"/>
    <p:sldId id="306" r:id="rId24"/>
    <p:sldId id="307" r:id="rId25"/>
    <p:sldId id="32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kistan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75933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6BF9E-82CB-4761-8149-893D2CA85911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7B968-C1B5-44ED-912E-4B59CC08DC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463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7B968-C1B5-44ED-912E-4B59CC08DC9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8480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7B968-C1B5-44ED-912E-4B59CC08DC9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098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A102-16A6-4ABD-8081-F41BC63B880E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4D22-C5C3-4A42-ABBB-E6907B6A1F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A102-16A6-4ABD-8081-F41BC63B880E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4D22-C5C3-4A42-ABBB-E6907B6A1F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A102-16A6-4ABD-8081-F41BC63B880E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4D22-C5C3-4A42-ABBB-E6907B6A1F5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A102-16A6-4ABD-8081-F41BC63B880E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4D22-C5C3-4A42-ABBB-E6907B6A1F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A102-16A6-4ABD-8081-F41BC63B880E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4D22-C5C3-4A42-ABBB-E6907B6A1F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A102-16A6-4ABD-8081-F41BC63B880E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4D22-C5C3-4A42-ABBB-E6907B6A1F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A102-16A6-4ABD-8081-F41BC63B880E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4D22-C5C3-4A42-ABBB-E6907B6A1F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A102-16A6-4ABD-8081-F41BC63B880E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4D22-C5C3-4A42-ABBB-E6907B6A1F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A102-16A6-4ABD-8081-F41BC63B880E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4D22-C5C3-4A42-ABBB-E6907B6A1F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A102-16A6-4ABD-8081-F41BC63B880E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4D22-C5C3-4A42-ABBB-E6907B6A1F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A102-16A6-4ABD-8081-F41BC63B880E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4D22-C5C3-4A42-ABBB-E6907B6A1F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47EA102-16A6-4ABD-8081-F41BC63B880E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34F4D22-C5C3-4A42-ABBB-E6907B6A1F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85801"/>
            <a:ext cx="8763000" cy="54102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  TOPIC: Importance of stress in our daily life </a:t>
            </a:r>
          </a:p>
          <a:p>
            <a:pPr algn="l"/>
            <a:endParaRPr lang="en-US" sz="3600" dirty="0" smtClean="0"/>
          </a:p>
          <a:p>
            <a:pPr algn="l"/>
            <a:r>
              <a:rPr lang="en-US" sz="3600" dirty="0"/>
              <a:t> </a:t>
            </a:r>
            <a:r>
              <a:rPr lang="en-US" sz="3600" dirty="0" smtClean="0"/>
              <a:t>  Subject:  Biodegradation &amp; Bioremediation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0406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akistan\Documents\IMG-20210313-WA0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862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akistan\Documents\IMG-20210313-WA0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88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akistan\Documents\IMG-20210313-WA00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675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akistan\Documents\IMG-20210313-WA0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6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akistan\Documents\IMG-20210313-WA0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281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akistan\Documents\IMG-20210313-WA0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70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akistan\Documents\IMG-20210313-WA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754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akistan\Documents\IMG-20210313-WA0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425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akistan\Documents\sttres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5027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077200" cy="4114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Do something for others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Get enough sleep and Eat Healthily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Avoid self-medication or escape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Work off stress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Try to be positive</a:t>
            </a:r>
          </a:p>
          <a:p>
            <a:pPr>
              <a:buFont typeface="Wingdings" pitchFamily="2" charset="2"/>
              <a:buChar char="v"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1371600"/>
          </a:xfrm>
        </p:spPr>
        <p:txBody>
          <a:bodyPr/>
          <a:lstStyle/>
          <a:p>
            <a:pPr algn="l"/>
            <a:r>
              <a:rPr lang="en-US" dirty="0" smtClean="0"/>
              <a:t>How do we manage stress?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036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akistan\Documents\IMG-20210313-WA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000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09800"/>
            <a:ext cx="7924800" cy="39163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Most importantly, If stress is putting you in an unmanageable state or interfering with your schoolwork , social or work life, seek Professional help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How do we manage stress?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460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akistan\Documents\stres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050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kistan\Documents\IMG-20210313-WA0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215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Pakistan\Documents\IMG-20210313-WA0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5745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Pakistan\Documents\IMG-20210313-WA0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629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kistan\Documents\tha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28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kistan\Documents\IMG-20210313-WA0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557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akistan\Documents\IMG-20210313-WA0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278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akistan\Documents\IMG-20210313-WA0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78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akistan\Documents\IMG-20210313-WA0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526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akistan\Documents\IMG-20210313-WA0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572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Pakistan\Documents\IMG-20210313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extLst/>
        </p:spPr>
      </p:pic>
    </p:spTree>
    <p:extLst>
      <p:ext uri="{BB962C8B-B14F-4D97-AF65-F5344CB8AC3E}">
        <p14:creationId xmlns:p14="http://schemas.microsoft.com/office/powerpoint/2010/main" xmlns="" val="60842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akistan\Documents\IMG-20210313-WA0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82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126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107</TotalTime>
  <Words>77</Words>
  <Application>Microsoft Office PowerPoint</Application>
  <PresentationFormat>On-screen Show (4:3)</PresentationFormat>
  <Paragraphs>13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Waveform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How do we manage stress?</vt:lpstr>
      <vt:lpstr>How do we manage stress?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Pakistan</dc:creator>
  <cp:lastModifiedBy>KAWISH COMPUTERS</cp:lastModifiedBy>
  <cp:revision>27</cp:revision>
  <dcterms:created xsi:type="dcterms:W3CDTF">2021-03-30T08:23:05Z</dcterms:created>
  <dcterms:modified xsi:type="dcterms:W3CDTF">2021-04-23T07:08:56Z</dcterms:modified>
</cp:coreProperties>
</file>