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72" r:id="rId4"/>
    <p:sldId id="273" r:id="rId5"/>
    <p:sldId id="258" r:id="rId6"/>
    <p:sldId id="274" r:id="rId7"/>
    <p:sldId id="259" r:id="rId8"/>
    <p:sldId id="275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77" r:id="rId17"/>
    <p:sldId id="267" r:id="rId18"/>
    <p:sldId id="268" r:id="rId19"/>
    <p:sldId id="269" r:id="rId20"/>
    <p:sldId id="276" r:id="rId21"/>
    <p:sldId id="27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E655-CCB0-402F-9ED9-7E2F2600AD6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E655-CCB0-402F-9ED9-7E2F2600AD6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E655-CCB0-402F-9ED9-7E2F2600AD6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E655-CCB0-402F-9ED9-7E2F2600AD6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E655-CCB0-402F-9ED9-7E2F2600AD6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E655-CCB0-402F-9ED9-7E2F2600AD6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E655-CCB0-402F-9ED9-7E2F2600AD6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E655-CCB0-402F-9ED9-7E2F2600AD6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E655-CCB0-402F-9ED9-7E2F2600AD6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E655-CCB0-402F-9ED9-7E2F2600AD6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E655-CCB0-402F-9ED9-7E2F2600AD6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2E655-CCB0-402F-9ED9-7E2F2600AD6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1676400"/>
            <a:ext cx="8062912" cy="18288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Sensation and Perception</a:t>
            </a:r>
            <a:endParaRPr lang="en-US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Closure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We perceive “complete” figures that actually have gaps in them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Proximity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We perceive elements that are closer together as grouped together.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Similarity</a:t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Elements that are similar in appearance we perceive as grouped together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Simplicity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We organize elements in the simplest way possible.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Figure and ground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Dividing visual displays into figure and ground is a fundamental way in which people organize visual perceptions.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figure is the thing being looked at, and the ground is the background against which it stands.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Continuity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We perceive elements in ways that produce smooth continuation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abia\Desktop\xillustrations.jpg.pagespeed.ic_.9pxvUuQlA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847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04106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Perceptual constancy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4102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phenomenon in which physical objects are perceived as unvarying and consistent despite changes in their appearance or in the physical environment .</a:t>
            </a:r>
          </a:p>
          <a:p>
            <a:pPr algn="ctr">
              <a:lnSpc>
                <a:spcPct val="11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Perceptual constancy leads us to view objects as having an unvarying size, shape, color, and brightness, even if the image on our retina varies.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27906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Size constancy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Refers to our ability to see objects as maintaining the same size even when our distance from them makes things appear larger or smaller.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 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As we walk away from radio, the song appears to get softer. We understand/perceive it as being just as loud as before.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Shape constancy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Refers to our ability to see objects as maintaining the same shape even when we see them from different angles.</a:t>
            </a:r>
          </a:p>
          <a:p>
            <a:pPr algn="just">
              <a:lnSpc>
                <a:spcPct val="120000"/>
              </a:lnSpc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Stimulus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257800"/>
          </a:xfrm>
        </p:spPr>
        <p:txBody>
          <a:bodyPr>
            <a:noAutofit/>
          </a:bodyPr>
          <a:lstStyle/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Stimulus refers to energy that produces a response in a sense organ.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1180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>
              <a:lnSpc>
                <a:spcPct val="12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Everybody has seen a plate shaped in the form of a circle. When we see that same plate from an angle, however, it looks more like an ellipse. Shape constancy allows us to perceive that plate as still being a circle even though the angle from which we view it appears to distort the shape.</a:t>
            </a:r>
            <a:r>
              <a:rPr lang="en-US" sz="32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Brightness constancy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Refers to our ability to recognize that color remains the same regardless of how it looks under different level of light.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That deep blue shirt you wore to the beach suddenly looks black when you walk indoors.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506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Sensation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3208"/>
          </a:xfrm>
        </p:spPr>
        <p:txBody>
          <a:bodyPr>
            <a:normAutofit/>
          </a:bodyPr>
          <a:lstStyle/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Sensation refers to activation/stimulation of sense organ (physical response).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Perception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Perception refers to selection, interpretation and organization of  sensory input.</a:t>
            </a:r>
          </a:p>
          <a:p>
            <a:pPr algn="ctr">
              <a:lnSpc>
                <a:spcPct val="11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Basically perception involves interpretation/translation of stimulus  into something meaningful (psychological response).</a:t>
            </a:r>
          </a:p>
          <a:p>
            <a:pPr>
              <a:lnSpc>
                <a:spcPct val="11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Bottom up processing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30808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Perception that consists of the progression of recognizing and processing information from individual components of a stimuli and moving to the perception of the whole.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Bottom-up processing, a progression from individual elements to the whole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Example </a:t>
            </a:r>
          </a:p>
          <a:p>
            <a:pPr algn="just">
              <a:lnSpc>
                <a:spcPct val="12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patterns and features of each of the separate letters.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Top down processing</a:t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Perception that consists of the progression of recognizing and processing information from whole to the perception of the individual elements.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Top-down processing, a progression from the whole to the elements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53880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It is based on experience and expectations.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 perceive a word before its individual letters.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Gestalt laws of organization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 series of principles that describe how we organize bits and pieces of information into meaningful wholes.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Closure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Proximity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Similarity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Simplicity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Figure and ground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continuity</a:t>
            </a:r>
          </a:p>
          <a:p>
            <a:pPr algn="just"/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</TotalTime>
  <Words>523</Words>
  <Application>Microsoft Office PowerPoint</Application>
  <PresentationFormat>On-screen Show (4:3)</PresentationFormat>
  <Paragraphs>68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Sensation and Perception</vt:lpstr>
      <vt:lpstr>Stimulus </vt:lpstr>
      <vt:lpstr> Sensation</vt:lpstr>
      <vt:lpstr>Perception </vt:lpstr>
      <vt:lpstr>Bottom up processing</vt:lpstr>
      <vt:lpstr>Slide 6</vt:lpstr>
      <vt:lpstr>Top down processing </vt:lpstr>
      <vt:lpstr>Slide 8</vt:lpstr>
      <vt:lpstr>Gestalt laws of organization</vt:lpstr>
      <vt:lpstr>Closure</vt:lpstr>
      <vt:lpstr>Proximity </vt:lpstr>
      <vt:lpstr>Similarity </vt:lpstr>
      <vt:lpstr>Simplicity </vt:lpstr>
      <vt:lpstr>Figure and ground </vt:lpstr>
      <vt:lpstr>Continuity </vt:lpstr>
      <vt:lpstr>Slide 16</vt:lpstr>
      <vt:lpstr>Perceptual constancy</vt:lpstr>
      <vt:lpstr>Size constancy</vt:lpstr>
      <vt:lpstr>Shape constancy </vt:lpstr>
      <vt:lpstr>Slide 20</vt:lpstr>
      <vt:lpstr>Brightness constancy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Sensation and Perception</dc:title>
  <dc:creator>nOMi</dc:creator>
  <cp:lastModifiedBy>modern</cp:lastModifiedBy>
  <cp:revision>18</cp:revision>
  <dcterms:created xsi:type="dcterms:W3CDTF">2013-12-21T11:58:37Z</dcterms:created>
  <dcterms:modified xsi:type="dcterms:W3CDTF">2020-05-03T12:10:51Z</dcterms:modified>
</cp:coreProperties>
</file>