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0962" autoAdjust="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5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3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6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3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4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9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4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8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3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0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9E5EA-170A-436A-B724-9E36E8D868C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10395-CA22-4EF2-8159-F8A3346A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8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9763" y="651020"/>
            <a:ext cx="10945092" cy="5791344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Technology and its application for Pakistani farmers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25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 Technology has played a big role in developing the&#10;agricultural industry.&#10; Innovations in technologies have modernize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1575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32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 Pre &amp; post harvesting technology&#10; Energy saving technology&#10; Environment protection technology&#10; Information and Commu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48" y="0"/>
            <a:ext cx="11399116" cy="693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92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 In agriculture, time &amp; production are so&#10;important; you have to plant in time,&#10;harvest in time &amp; deliver to stores in t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8600"/>
            <a:ext cx="12032672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06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1</cp:revision>
  <dcterms:created xsi:type="dcterms:W3CDTF">2020-05-03T09:50:04Z</dcterms:created>
  <dcterms:modified xsi:type="dcterms:W3CDTF">2020-05-03T09:50:32Z</dcterms:modified>
</cp:coreProperties>
</file>