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03D3CB-70CF-4F12-90EB-6128BC6CC39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E1E92A-9EAC-4991-8059-084F361C84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Solvent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ANAM MATEEN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10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14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1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20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2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30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31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36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QUESTION???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lvent-extraction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37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4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5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6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7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8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vent-extraction-9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7</Words>
  <Application>Microsoft Office PowerPoint</Application>
  <PresentationFormat>On-screen Show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Solvent Extraction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Any QUESTION???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Solvent Extraction</dc:title>
  <dc:creator>User</dc:creator>
  <cp:lastModifiedBy>User</cp:lastModifiedBy>
  <cp:revision>7</cp:revision>
  <dcterms:created xsi:type="dcterms:W3CDTF">2020-04-14T05:50:51Z</dcterms:created>
  <dcterms:modified xsi:type="dcterms:W3CDTF">2020-04-14T08:44:32Z</dcterms:modified>
</cp:coreProperties>
</file>