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D246-EDB2-428E-992F-E2D746F163C4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Mechanics-I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UOS Sub Campus </a:t>
            </a:r>
            <a:r>
              <a:rPr lang="en-US" dirty="0" err="1" smtClean="0"/>
              <a:t>Bhakkar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8" t="24632" r="23991" b="23713"/>
          <a:stretch/>
        </p:blipFill>
        <p:spPr>
          <a:xfrm>
            <a:off x="0" y="685799"/>
            <a:ext cx="12192000" cy="507548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272553" y="1506071"/>
            <a:ext cx="3657600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61" t="16546" r="6731" b="9926"/>
          <a:stretch/>
        </p:blipFill>
        <p:spPr>
          <a:xfrm>
            <a:off x="461682" y="833717"/>
            <a:ext cx="11268635" cy="53788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635624" y="1506071"/>
            <a:ext cx="2635623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390965" y="1855694"/>
            <a:ext cx="26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04412" y="1976718"/>
            <a:ext cx="1559859" cy="134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99" t="13971" r="13242" b="8273"/>
          <a:stretch/>
        </p:blipFill>
        <p:spPr>
          <a:xfrm>
            <a:off x="723900" y="333089"/>
            <a:ext cx="10744200" cy="61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597" y="986589"/>
            <a:ext cx="10526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Problem#1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micrometer (1 </a:t>
            </a:r>
            <a:r>
              <a:rPr lang="en-US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𝞵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) is often called the micron. (a) How many microns make up 1.0 km? (b) What fraction of a centimeter equals 1.0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𝞵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 smtClean="0">
                <a:solidFill>
                  <a:srgbClr val="FF0000"/>
                </a:solidFill>
              </a:rPr>
              <a:t>(c) </a:t>
            </a:r>
            <a:r>
              <a:rPr lang="en-US" sz="2400" dirty="0">
                <a:solidFill>
                  <a:srgbClr val="FF0000"/>
                </a:solidFill>
              </a:rPr>
              <a:t>How many microns are in 1.0 </a:t>
            </a:r>
            <a:r>
              <a:rPr lang="en-US" sz="2400" dirty="0" err="1">
                <a:solidFill>
                  <a:srgbClr val="FF0000"/>
                </a:solidFill>
              </a:rPr>
              <a:t>yd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04" t="22427" r="28062" b="51783"/>
          <a:stretch/>
        </p:blipFill>
        <p:spPr>
          <a:xfrm>
            <a:off x="832597" y="2716305"/>
            <a:ext cx="11179154" cy="3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58" t="48529" r="35056" b="26832"/>
          <a:stretch/>
        </p:blipFill>
        <p:spPr>
          <a:xfrm>
            <a:off x="279736" y="1353466"/>
            <a:ext cx="11795838" cy="44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3784" t="35921" r="3321" b="18034"/>
          <a:stretch/>
        </p:blipFill>
        <p:spPr>
          <a:xfrm>
            <a:off x="86100" y="646019"/>
            <a:ext cx="12019800" cy="49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46" t="14523" r="5593" b="16360"/>
          <a:stretch/>
        </p:blipFill>
        <p:spPr>
          <a:xfrm>
            <a:off x="389965" y="833718"/>
            <a:ext cx="11361621" cy="50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270" t="19669" r="10141" b="21691"/>
          <a:stretch/>
        </p:blipFill>
        <p:spPr>
          <a:xfrm>
            <a:off x="244222" y="437029"/>
            <a:ext cx="11703556" cy="54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16" t="21507" r="4250" b="44853"/>
          <a:stretch/>
        </p:blipFill>
        <p:spPr>
          <a:xfrm>
            <a:off x="438976" y="793376"/>
            <a:ext cx="11314047" cy="24473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69894" y="1116106"/>
            <a:ext cx="19363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3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09" t="18750" r="4561" b="35846"/>
          <a:stretch/>
        </p:blipFill>
        <p:spPr>
          <a:xfrm>
            <a:off x="414617" y="107576"/>
            <a:ext cx="11362765" cy="3321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49" t="17464" r="55822" b="35846"/>
          <a:stretch/>
        </p:blipFill>
        <p:spPr>
          <a:xfrm>
            <a:off x="3218329" y="3429000"/>
            <a:ext cx="4935070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15" t="20956" r="23266" b="12316"/>
          <a:stretch/>
        </p:blipFill>
        <p:spPr>
          <a:xfrm>
            <a:off x="1560859" y="968187"/>
            <a:ext cx="9869327" cy="51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055" t="18015" r="10347" b="9375"/>
          <a:stretch/>
        </p:blipFill>
        <p:spPr>
          <a:xfrm>
            <a:off x="1385046" y="53788"/>
            <a:ext cx="4007225" cy="6650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158" t="17279" r="7351" b="50000"/>
          <a:stretch/>
        </p:blipFill>
        <p:spPr>
          <a:xfrm>
            <a:off x="6306670" y="1610823"/>
            <a:ext cx="5284996" cy="35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32" t="23530" r="2701" b="10846"/>
          <a:stretch/>
        </p:blipFill>
        <p:spPr>
          <a:xfrm>
            <a:off x="138952" y="1028700"/>
            <a:ext cx="119140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Mechanics-I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2020-11-01T12:32:15Z</dcterms:created>
  <dcterms:modified xsi:type="dcterms:W3CDTF">2020-11-03T04:02:49Z</dcterms:modified>
</cp:coreProperties>
</file>