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  <p:sldId id="294" r:id="rId21"/>
    <p:sldId id="296" r:id="rId22"/>
    <p:sldId id="298" r:id="rId23"/>
    <p:sldId id="300" r:id="rId24"/>
    <p:sldId id="302" r:id="rId25"/>
    <p:sldId id="304" r:id="rId26"/>
    <p:sldId id="306" r:id="rId27"/>
    <p:sldId id="308" r:id="rId28"/>
    <p:sldId id="310" r:id="rId29"/>
    <p:sldId id="312" r:id="rId30"/>
    <p:sldId id="314" r:id="rId31"/>
    <p:sldId id="316" r:id="rId32"/>
    <p:sldId id="318" r:id="rId33"/>
    <p:sldId id="31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F44A-ECB5-4B4A-AF6F-44F3CB6C050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301D-4636-4C42-89C7-8A6B3C2D11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F44A-ECB5-4B4A-AF6F-44F3CB6C050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301D-4636-4C42-89C7-8A6B3C2D11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F44A-ECB5-4B4A-AF6F-44F3CB6C050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301D-4636-4C42-89C7-8A6B3C2D11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F44A-ECB5-4B4A-AF6F-44F3CB6C050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301D-4636-4C42-89C7-8A6B3C2D11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F44A-ECB5-4B4A-AF6F-44F3CB6C050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301D-4636-4C42-89C7-8A6B3C2D11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F44A-ECB5-4B4A-AF6F-44F3CB6C050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301D-4636-4C42-89C7-8A6B3C2D11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F44A-ECB5-4B4A-AF6F-44F3CB6C050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301D-4636-4C42-89C7-8A6B3C2D11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F44A-ECB5-4B4A-AF6F-44F3CB6C050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301D-4636-4C42-89C7-8A6B3C2D11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F44A-ECB5-4B4A-AF6F-44F3CB6C050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301D-4636-4C42-89C7-8A6B3C2D11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F44A-ECB5-4B4A-AF6F-44F3CB6C050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301D-4636-4C42-89C7-8A6B3C2D11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F44A-ECB5-4B4A-AF6F-44F3CB6C050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301D-4636-4C42-89C7-8A6B3C2D11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9F44A-ECB5-4B4A-AF6F-44F3CB6C050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E301D-4636-4C42-89C7-8A6B3C2D11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Myasthenia Gravis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By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Dr. Amir </a:t>
            </a:r>
            <a:r>
              <a:rPr lang="en-US" dirty="0" err="1" smtClean="0">
                <a:solidFill>
                  <a:srgbClr val="0070C0"/>
                </a:solidFill>
              </a:rPr>
              <a:t>Nazir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58435" name="Picture 2" descr="H:\myasthenia-gravis-16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59459" name="Picture 2" descr="H:\myasthenia-gravis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60483" name="Picture 2" descr="H:\myasthenia-gravis-6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61507" name="Picture 2" descr="H:\myasthenia-gravis-10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62531" name="Picture 2" descr="H:\myasthenia-gravis-11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63555" name="Picture 2" descr="H:\myasthenia-gravis-12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64579" name="Picture 2" descr="H:\myasthenia-gravis-13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65603" name="Picture 2" descr="H:\myasthenia-gravis-22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66627" name="Picture 2" descr="H:\myasthenia-gravis-23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67651" name="Picture 2" descr="H:\myasthenia-gravis-18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50243" name="Picture 2" descr="H:\myasthenia-gravis-1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68675" name="Picture 2" descr="H:\myasthenia-gravis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69699" name="Picture 2" descr="H:\myasthenia-gravis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70723" name="Picture 2" descr="H:\myasthenia-gravis-31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71747" name="Picture 2" descr="H:\myasthenia-gravis-40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28600"/>
            <a:ext cx="9144000" cy="6629400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72771" name="Picture 2" descr="H:\myasthenia-gravis-32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74819" name="Picture 2" descr="H:\myasthenia-gravis-34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75843" name="Picture 2" descr="H:\myasthenia-gravis-37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76867" name="Picture 2" descr="H:\myasthenia-gravis-36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77891" name="Picture 2" descr="H:\myasthenia-gravis-2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78915" name="Picture 2" descr="H:\myasthenia-gravis-39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51267" name="Picture 2" descr="H:\myasthenia-gravis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78915" name="Picture 2" descr="H:\myasthenia-gravis-39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79939" name="Picture 2" descr="H:\myasthenia-gravis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80963" name="Picture 2" descr="H:\myasthenia-gravis-41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52291" name="Picture 2" descr="H:\myasthenia-gravis-4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53315" name="Picture 2" descr="H:\myasthenia-gravis-14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54339" name="Picture 2" descr="H:\myasthenia-gravis-15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55363" name="Picture 2" descr="H:\myasthenia-gravis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56387" name="Picture 2" descr="H:\myasthenia-gravis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57411" name="Picture 2" descr="H:\myasthenia-gravis-20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</Words>
  <Application>Microsoft Office PowerPoint</Application>
  <PresentationFormat>On-screen Show (4:3)</PresentationFormat>
  <Paragraphs>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Myasthenia Gravis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Myasthenia Gravis</dc:title>
  <dc:creator>user</dc:creator>
  <cp:lastModifiedBy>user</cp:lastModifiedBy>
  <cp:revision>6</cp:revision>
  <dcterms:created xsi:type="dcterms:W3CDTF">2020-02-25T19:53:05Z</dcterms:created>
  <dcterms:modified xsi:type="dcterms:W3CDTF">2020-02-25T19:03:12Z</dcterms:modified>
</cp:coreProperties>
</file>