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9" r:id="rId12"/>
    <p:sldId id="27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E240C"/>
    <a:srgbClr val="E2E9CF"/>
    <a:srgbClr val="FEF3F0"/>
    <a:srgbClr val="FDEDE9"/>
    <a:srgbClr val="FDCFCF"/>
    <a:srgbClr val="FEE8E8"/>
    <a:srgbClr val="580000"/>
    <a:srgbClr val="DEE597"/>
    <a:srgbClr val="CED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9283" autoAdjust="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E00E5-66BC-4D00-AB03-83345C75A1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7E49-DC7D-4F37-85FB-20A5B3A3A8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7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7E49-DC7D-4F37-85FB-20A5B3A3A8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3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6D41-C1F3-475B-A900-8D6A234CA74A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458-1136-4AEA-ADF6-A11089E4E3CB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0759-5083-4414-B65C-335E412CA2C0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9E20-D784-440F-9369-D1F2074E3E89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3382-9CC1-4AE2-99DA-B32E287847F7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D26C-F112-42BD-ADC2-241242BBFDDB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DF2-C705-4C49-870A-DD32653B6370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236D-31BA-4513-AF32-B60BADF2D547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623C-C0A2-411D-B543-DD21A852D30C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B91-E830-4F1E-B776-3B1B9682C599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956-4C4F-4BAB-BC23-4EE5D9013F10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962B-BE3C-4183-AF20-FD1096852FDC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1C12-DF3A-421D-B56B-A420CCD49AEA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6D13-EF44-4FAE-AE8F-F6009A4F6998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81B-C292-49BB-AF3F-707E09A13F08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BB6-A1DC-425B-A1CE-86E1A2AFC4FA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3640E-4F1D-4B54-99BF-310F5EF1E938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>
    <p:newsflash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ismillah-910299_960_72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372" y="1969376"/>
            <a:ext cx="868193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04343" y="621437"/>
            <a:ext cx="680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Wavel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Plan 1944</a:t>
            </a:r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6" descr="Viceroy_Wavell_meets_Indian_leaders_at_Simla_Confer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28" y="1473880"/>
            <a:ext cx="8563429" cy="520974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04343" y="621437"/>
            <a:ext cx="680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Simla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Conference 1945</a:t>
            </a:r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85" y="1265464"/>
            <a:ext cx="9942286" cy="55925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04343" y="621437"/>
            <a:ext cx="680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Election 1945-1946</a:t>
            </a:r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6" descr="pakistan-movemen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524" y="1278391"/>
            <a:ext cx="8423275" cy="504983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5143" y="2917372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o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8915" y="2692400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y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7715" y="943428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K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7029" y="1284514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N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2857" y="914400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H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5315" y="754742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A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0171" y="428171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T</a:t>
            </a:r>
            <a:endParaRPr lang="en-US" dirty="0">
              <a:latin typeface="Freestyle Script" pitchFamily="66" charset="0"/>
            </a:endParaRPr>
          </a:p>
        </p:txBody>
      </p:sp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2"/>
          <a:srcRect b="8557"/>
          <a:stretch>
            <a:fillRect/>
          </a:stretch>
        </p:blipFill>
        <p:spPr>
          <a:xfrm>
            <a:off x="5662387" y="3222171"/>
            <a:ext cx="1377043" cy="13498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0029" y="182133"/>
            <a:ext cx="852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LAHORE RESOLUTION </a:t>
            </a:r>
          </a:p>
        </p:txBody>
      </p:sp>
      <p:pic>
        <p:nvPicPr>
          <p:cNvPr id="5" name="Picture 4" descr="CAxvLt_VEAA_ukD.jpg"/>
          <p:cNvPicPr>
            <a:picLocks noChangeAspect="1"/>
          </p:cNvPicPr>
          <p:nvPr/>
        </p:nvPicPr>
        <p:blipFill>
          <a:blip r:embed="rId2"/>
          <a:srcRect b="5200"/>
          <a:stretch>
            <a:fillRect/>
          </a:stretch>
        </p:blipFill>
        <p:spPr>
          <a:xfrm>
            <a:off x="1669142" y="771532"/>
            <a:ext cx="9701289" cy="55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20286" y="385019"/>
            <a:ext cx="6955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Background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456" y="1393371"/>
            <a:ext cx="106825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 Blunt 1883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Abdul </a:t>
            </a:r>
            <a:r>
              <a:rPr lang="en-US" sz="2400" dirty="0" err="1" smtClean="0"/>
              <a:t>Haleem</a:t>
            </a:r>
            <a:r>
              <a:rPr lang="en-US" sz="2400" dirty="0" smtClean="0"/>
              <a:t> </a:t>
            </a:r>
            <a:r>
              <a:rPr lang="en-US" sz="2400" dirty="0" err="1" smtClean="0"/>
              <a:t>Sharar</a:t>
            </a:r>
            <a:r>
              <a:rPr lang="en-US" sz="2400" dirty="0" smtClean="0"/>
              <a:t> 1890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Kheri</a:t>
            </a:r>
            <a:r>
              <a:rPr lang="en-US" sz="2400" dirty="0" smtClean="0"/>
              <a:t> Brothers 1917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Abdul </a:t>
            </a:r>
            <a:r>
              <a:rPr lang="en-US" sz="2400" dirty="0" err="1" smtClean="0"/>
              <a:t>Qadir</a:t>
            </a:r>
            <a:r>
              <a:rPr lang="en-US" sz="2400" dirty="0" smtClean="0"/>
              <a:t> </a:t>
            </a:r>
            <a:r>
              <a:rPr lang="en-US" sz="2400" dirty="0" err="1" smtClean="0"/>
              <a:t>Bilgrami</a:t>
            </a:r>
            <a:r>
              <a:rPr lang="en-US" sz="2400" dirty="0" smtClean="0"/>
              <a:t> 1920.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Sardar </a:t>
            </a:r>
            <a:r>
              <a:rPr lang="en-US" sz="2400" dirty="0" err="1" smtClean="0"/>
              <a:t>Gul</a:t>
            </a:r>
            <a:r>
              <a:rPr lang="en-US" sz="2400" dirty="0" smtClean="0"/>
              <a:t> Muhammad Khan 1923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Lajpat</a:t>
            </a:r>
            <a:r>
              <a:rPr lang="en-US" sz="2400" dirty="0" smtClean="0"/>
              <a:t> </a:t>
            </a:r>
            <a:r>
              <a:rPr lang="en-US" sz="2400" dirty="0" err="1" smtClean="0"/>
              <a:t>Rai</a:t>
            </a:r>
            <a:r>
              <a:rPr lang="en-US" sz="2400" dirty="0" smtClean="0"/>
              <a:t> 1924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Allama</a:t>
            </a:r>
            <a:r>
              <a:rPr lang="en-US" sz="2400" dirty="0" smtClean="0"/>
              <a:t> </a:t>
            </a:r>
            <a:r>
              <a:rPr lang="en-US" sz="2400" dirty="0" err="1" smtClean="0"/>
              <a:t>Iqba</a:t>
            </a:r>
            <a:r>
              <a:rPr lang="en-US" sz="2400" dirty="0" smtClean="0"/>
              <a:t> l1930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Ch. </a:t>
            </a:r>
            <a:r>
              <a:rPr lang="en-US" sz="2400" dirty="0" err="1" smtClean="0"/>
              <a:t>Rehmat</a:t>
            </a:r>
            <a:r>
              <a:rPr lang="en-US" sz="2400" dirty="0" smtClean="0"/>
              <a:t> Ali 1933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Ali </a:t>
            </a:r>
            <a:r>
              <a:rPr lang="en-US" sz="2400" dirty="0" err="1" smtClean="0"/>
              <a:t>Ghar</a:t>
            </a:r>
            <a:r>
              <a:rPr lang="en-US" sz="2400" dirty="0" smtClean="0"/>
              <a:t> Scheme 1935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Syed</a:t>
            </a:r>
            <a:r>
              <a:rPr lang="en-US" sz="2400" dirty="0" smtClean="0"/>
              <a:t> Abdul </a:t>
            </a:r>
            <a:r>
              <a:rPr lang="en-US" sz="2400" dirty="0" err="1" smtClean="0"/>
              <a:t>Latif</a:t>
            </a:r>
            <a:r>
              <a:rPr lang="en-US" sz="2400" dirty="0" smtClean="0"/>
              <a:t> 1938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Sind </a:t>
            </a:r>
            <a:r>
              <a:rPr lang="en-US" sz="2400" dirty="0" err="1" smtClean="0"/>
              <a:t>Mulsim</a:t>
            </a:r>
            <a:r>
              <a:rPr lang="en-US" sz="2400" dirty="0" smtClean="0"/>
              <a:t> </a:t>
            </a:r>
            <a:r>
              <a:rPr lang="en-US" sz="2400" dirty="0" err="1" smtClean="0"/>
              <a:t>Leaguge</a:t>
            </a:r>
            <a:r>
              <a:rPr lang="en-US" sz="2400" dirty="0" smtClean="0"/>
              <a:t> 1938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36401" y="588220"/>
            <a:ext cx="7476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Causes for Demand of Pakistan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5599" y="2002971"/>
            <a:ext cx="10101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Two Nation Theory </a:t>
            </a:r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Narrow mindset of Hindus. 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Iqbal’s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Dream. 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British Democratic System 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Congress Rule </a:t>
            </a:r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Hindu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Mahasaba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Popularity of Muslim League 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36401" y="588220"/>
            <a:ext cx="793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Main points of the Resolution 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199" y="1901371"/>
            <a:ext cx="8752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Rejection of Current System </a:t>
            </a:r>
            <a:endParaRPr lang="en-US" sz="24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Establishment of Autonomous States  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Protection of Minorities 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New Constitutional Scheme 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39601" y="573706"/>
            <a:ext cx="7015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Reaction of the Resolution 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9370" y="2104571"/>
            <a:ext cx="8519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Muslim Unity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Identification of Destinations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Desire for the Muslim State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Popularity of Muslim League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Satisfaction on the leadership of </a:t>
            </a:r>
            <a:r>
              <a:rPr lang="en-US" sz="2400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Quaid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e </a:t>
            </a:r>
            <a:r>
              <a:rPr lang="en-US" sz="2400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Azam</a:t>
            </a:r>
            <a:endParaRPr lang="en-US" sz="24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46286" y="6069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Cripss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Mission 1942</a:t>
            </a:r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Stafford-Cripps-and-Mahatma-Gandhi-19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47" y="1469861"/>
            <a:ext cx="8031625" cy="461162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72115" y="650466"/>
            <a:ext cx="680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Quit Indian Movement </a:t>
            </a:r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0" y="1700666"/>
            <a:ext cx="9291864" cy="464207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77029" y="708523"/>
            <a:ext cx="680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Gandhi Jinnah Talk </a:t>
            </a:r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6" descr="00017531-copy6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82" y="1329418"/>
            <a:ext cx="6381750" cy="5274582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597" y="1318759"/>
            <a:ext cx="5141232" cy="524169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1667</TotalTime>
  <Words>182</Words>
  <Application>Microsoft Office PowerPoint</Application>
  <PresentationFormat>Widescreen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Aharoni</vt:lpstr>
      <vt:lpstr>Arial</vt:lpstr>
      <vt:lpstr>Calibri</vt:lpstr>
      <vt:lpstr>Century Gothic</vt:lpstr>
      <vt:lpstr>DFPOP1-W9</vt:lpstr>
      <vt:lpstr>Freestyle Script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Malik</dc:creator>
  <cp:lastModifiedBy>Malik</cp:lastModifiedBy>
  <cp:revision>183</cp:revision>
  <dcterms:created xsi:type="dcterms:W3CDTF">2014-09-12T02:13:59Z</dcterms:created>
  <dcterms:modified xsi:type="dcterms:W3CDTF">2020-12-27T11:36:29Z</dcterms:modified>
</cp:coreProperties>
</file>