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9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8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2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6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8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1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2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1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9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6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EED75-E3E2-4D9D-A313-B9B05DC3217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A57E7-D852-46B0-A611-9EBCEB7DE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8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academics.holycross.edu/files/Education/schneider/Making_the_Grade_JCS_pre-" TargetMode="External"/><Relationship Id="rId3" Type="http://schemas.openxmlformats.org/officeDocument/2006/relationships/image" Target="../media/image5.png"/><Relationship Id="rId7" Type="http://schemas.openxmlformats.org/officeDocument/2006/relationships/hyperlink" Target="http://www.eric.ed.gov/contentdelivery/servlet/ERICServlet?accno=ED53117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scd.org/publications/educational-leadership/sept01/vol59/num01/Helping-Standards-Make-the-Grade.aspx" TargetMode="External"/><Relationship Id="rId5" Type="http://schemas.openxmlformats.org/officeDocument/2006/relationships/hyperlink" Target="http://ehis.ebscohost.com.yosemite.wbu.edu/eds/pdfviewer/pdfviewer?sid=9819c4e8-8914-4d44-bf7f-" TargetMode="External"/><Relationship Id="rId4" Type="http://schemas.openxmlformats.org/officeDocument/2006/relationships/image" Target="../media/image29.png"/><Relationship Id="rId9" Type="http://schemas.openxmlformats.org/officeDocument/2006/relationships/hyperlink" Target="http://www.ascd.org/publications/educational_leadership/oct08/vol66/num02/Seven_Reasons_for_Standards-Based_Grading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3.png"/><Relationship Id="rId4" Type="http://schemas.openxmlformats.org/officeDocument/2006/relationships/image" Target="../media/image16.jp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7576" y="4953000"/>
            <a:ext cx="7456424" cy="488188"/>
          </a:xfrm>
          <a:custGeom>
            <a:avLst/>
            <a:gdLst/>
            <a:ahLst/>
            <a:cxnLst/>
            <a:rect l="l" t="t" r="r" b="b"/>
            <a:pathLst>
              <a:path w="7456424" h="488188">
                <a:moveTo>
                  <a:pt x="7456424" y="0"/>
                </a:moveTo>
                <a:lnTo>
                  <a:pt x="0" y="289941"/>
                </a:lnTo>
                <a:lnTo>
                  <a:pt x="7456424" y="488188"/>
                </a:lnTo>
                <a:lnTo>
                  <a:pt x="7456424" y="0"/>
                </a:lnTo>
                <a:close/>
              </a:path>
            </a:pathLst>
          </a:custGeom>
          <a:solidFill>
            <a:srgbClr val="9FCAD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1347" y="5237734"/>
            <a:ext cx="9032652" cy="788669"/>
          </a:xfrm>
          <a:custGeom>
            <a:avLst/>
            <a:gdLst/>
            <a:ahLst/>
            <a:cxnLst/>
            <a:rect l="l" t="t" r="r" b="b"/>
            <a:pathLst>
              <a:path w="9032652" h="788670">
                <a:moveTo>
                  <a:pt x="9032652" y="0"/>
                </a:moveTo>
                <a:lnTo>
                  <a:pt x="0" y="0"/>
                </a:lnTo>
                <a:lnTo>
                  <a:pt x="9032652" y="788669"/>
                </a:lnTo>
                <a:lnTo>
                  <a:pt x="90326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998718"/>
            <a:ext cx="9144000" cy="1859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991632"/>
            <a:ext cx="9144000" cy="8026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98696" y="5562600"/>
            <a:ext cx="609600" cy="609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1143000" y="10668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Reporting &amp; 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3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1447800"/>
            <a:ext cx="8236711" cy="518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28825" y="114300"/>
            <a:ext cx="7029450" cy="13525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09869" y="5237805"/>
            <a:ext cx="2616899" cy="7267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59">
              <a:lnSpc>
                <a:spcPts val="1485"/>
              </a:lnSpc>
              <a:spcBef>
                <a:spcPts val="74"/>
              </a:spcBef>
            </a:pPr>
            <a:r>
              <a:rPr sz="1800" spc="4" baseline="9038" dirty="0" smtClean="0">
                <a:latin typeface="Lucida Sans Unicode"/>
                <a:cs typeface="Lucida Sans Unicode"/>
              </a:rPr>
              <a:t>F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llo</a:t>
            </a:r>
            <a:r>
              <a:rPr sz="1800" spc="-4" baseline="9038" dirty="0" smtClean="0">
                <a:latin typeface="Lucida Sans Unicode"/>
                <a:cs typeface="Lucida Sans Unicode"/>
              </a:rPr>
              <a:t>w</a:t>
            </a:r>
            <a:r>
              <a:rPr sz="1800" spc="0" baseline="9038" dirty="0" smtClean="0">
                <a:latin typeface="Lucida Sans Unicode"/>
                <a:cs typeface="Lucida Sans Unicode"/>
              </a:rPr>
              <a:t>ing</a:t>
            </a:r>
            <a:r>
              <a:rPr sz="1800" spc="-41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audi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,</a:t>
            </a:r>
            <a:r>
              <a:rPr sz="1800" spc="-4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h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v</a:t>
            </a:r>
            <a:r>
              <a:rPr sz="1800" spc="4" baseline="9038" dirty="0" smtClean="0">
                <a:latin typeface="Lucida Sans Unicode"/>
                <a:cs typeface="Lucida Sans Unicode"/>
              </a:rPr>
              <a:t>e</a:t>
            </a:r>
            <a:r>
              <a:rPr sz="1800" spc="0" baseline="9038" dirty="0" smtClean="0">
                <a:latin typeface="Lucida Sans Unicode"/>
                <a:cs typeface="Lucida Sans Unicode"/>
              </a:rPr>
              <a:t>r</a:t>
            </a:r>
            <a:r>
              <a:rPr sz="1800" spc="-32" baseline="9038" dirty="0" smtClean="0">
                <a:latin typeface="Lucida Sans Unicode"/>
                <a:cs typeface="Lucida Sans Unicode"/>
              </a:rPr>
              <a:t> </a:t>
            </a:r>
            <a:r>
              <a:rPr sz="1800" spc="-4" baseline="9038" dirty="0" smtClean="0">
                <a:latin typeface="Lucida Sans Unicode"/>
                <a:cs typeface="Lucida Sans Unicode"/>
              </a:rPr>
              <a:t>mo</a:t>
            </a:r>
            <a:r>
              <a:rPr sz="1800" spc="0" baseline="9038" dirty="0" smtClean="0">
                <a:latin typeface="Lucida Sans Unicode"/>
                <a:cs typeface="Lucida Sans Unicode"/>
              </a:rPr>
              <a:t>use</a:t>
            </a:r>
            <a:r>
              <a:rPr sz="1800" spc="-1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in</a:t>
            </a:r>
            <a:endParaRPr sz="1200">
              <a:latin typeface="Lucida Sans Unicode"/>
              <a:cs typeface="Lucida Sans Unicode"/>
            </a:endParaRPr>
          </a:p>
          <a:p>
            <a:pPr marL="12700">
              <a:lnSpc>
                <a:spcPts val="1445"/>
              </a:lnSpc>
            </a:pPr>
            <a:r>
              <a:rPr sz="1800" spc="0" baseline="9038" dirty="0" smtClean="0">
                <a:latin typeface="Lucida Sans Unicode"/>
                <a:cs typeface="Lucida Sans Unicode"/>
              </a:rPr>
              <a:t>wind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w</a:t>
            </a:r>
            <a:r>
              <a:rPr sz="1800" spc="-54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&amp;</a:t>
            </a:r>
            <a:r>
              <a:rPr sz="1800" spc="-4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click</a:t>
            </a:r>
            <a:r>
              <a:rPr sz="1800" spc="-4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play!</a:t>
            </a:r>
            <a:r>
              <a:rPr sz="1800" spc="-4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Press</a:t>
            </a:r>
            <a:r>
              <a:rPr sz="1800" spc="-45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en</a:t>
            </a:r>
            <a:r>
              <a:rPr sz="1800" spc="-4" baseline="9038" dirty="0" smtClean="0">
                <a:latin typeface="Lucida Sans Unicode"/>
                <a:cs typeface="Lucida Sans Unicode"/>
              </a:rPr>
              <a:t>t</a:t>
            </a:r>
            <a:r>
              <a:rPr sz="1800" spc="0" baseline="9038" dirty="0" smtClean="0">
                <a:latin typeface="Lucida Sans Unicode"/>
                <a:cs typeface="Lucida Sans Unicode"/>
              </a:rPr>
              <a:t>er</a:t>
            </a:r>
            <a:r>
              <a:rPr sz="1800" spc="-31" baseline="9038" dirty="0" smtClean="0">
                <a:latin typeface="Lucida Sans Unicode"/>
                <a:cs typeface="Lucida Sans Unicode"/>
              </a:rPr>
              <a:t> </a:t>
            </a:r>
            <a:r>
              <a:rPr sz="1800" spc="-4" baseline="9038" dirty="0" smtClean="0">
                <a:latin typeface="Lucida Sans Unicode"/>
                <a:cs typeface="Lucida Sans Unicode"/>
              </a:rPr>
              <a:t>t</a:t>
            </a:r>
            <a:r>
              <a:rPr sz="1800" spc="0" baseline="9038" dirty="0" smtClean="0">
                <a:latin typeface="Lucida Sans Unicode"/>
                <a:cs typeface="Lucida Sans Unicode"/>
              </a:rPr>
              <a:t>o</a:t>
            </a:r>
            <a:endParaRPr sz="1200">
              <a:latin typeface="Lucida Sans Unicode"/>
              <a:cs typeface="Lucida Sans Unicode"/>
            </a:endParaRPr>
          </a:p>
          <a:p>
            <a:pPr marL="12700" marR="22859">
              <a:lnSpc>
                <a:spcPts val="1440"/>
              </a:lnSpc>
            </a:pPr>
            <a:r>
              <a:rPr sz="1800" spc="0" baseline="9038" dirty="0" smtClean="0">
                <a:latin typeface="Lucida Sans Unicode"/>
                <a:cs typeface="Lucida Sans Unicode"/>
              </a:rPr>
              <a:t>c</a:t>
            </a:r>
            <a:r>
              <a:rPr sz="1800" spc="-9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n</a:t>
            </a:r>
            <a:r>
              <a:rPr sz="1800" spc="-4" baseline="9038" dirty="0" smtClean="0">
                <a:latin typeface="Lucida Sans Unicode"/>
                <a:cs typeface="Lucida Sans Unicode"/>
              </a:rPr>
              <a:t>t</a:t>
            </a:r>
            <a:r>
              <a:rPr sz="1800" spc="0" baseline="9038" dirty="0" smtClean="0">
                <a:latin typeface="Lucida Sans Unicode"/>
                <a:cs typeface="Lucida Sans Unicode"/>
              </a:rPr>
              <a:t>inue</a:t>
            </a:r>
            <a:r>
              <a:rPr sz="1800" spc="-31" baseline="9038" dirty="0" smtClean="0">
                <a:latin typeface="Lucida Sans Unicode"/>
                <a:cs typeface="Lucida Sans Unicode"/>
              </a:rPr>
              <a:t> </a:t>
            </a:r>
            <a:r>
              <a:rPr sz="1800" spc="0" baseline="9038" dirty="0" smtClean="0">
                <a:latin typeface="Lucida Sans Unicode"/>
                <a:cs typeface="Lucida Sans Unicode"/>
              </a:rPr>
              <a:t>pr</a:t>
            </a:r>
            <a:r>
              <a:rPr sz="1800" spc="4" baseline="9038" dirty="0" smtClean="0">
                <a:latin typeface="Lucida Sans Unicode"/>
                <a:cs typeface="Lucida Sans Unicode"/>
              </a:rPr>
              <a:t>e</a:t>
            </a:r>
            <a:r>
              <a:rPr sz="1800" spc="0" baseline="9038" dirty="0" smtClean="0">
                <a:latin typeface="Lucida Sans Unicode"/>
                <a:cs typeface="Lucida Sans Unicode"/>
              </a:rPr>
              <a:t>s</a:t>
            </a:r>
            <a:r>
              <a:rPr sz="1800" spc="4" baseline="9038" dirty="0" smtClean="0">
                <a:latin typeface="Lucida Sans Unicode"/>
                <a:cs typeface="Lucida Sans Unicode"/>
              </a:rPr>
              <a:t>e</a:t>
            </a:r>
            <a:r>
              <a:rPr sz="1800" spc="0" baseline="9038" dirty="0" smtClean="0">
                <a:latin typeface="Lucida Sans Unicode"/>
                <a:cs typeface="Lucida Sans Unicode"/>
              </a:rPr>
              <a:t>n</a:t>
            </a:r>
            <a:r>
              <a:rPr sz="1800" spc="-4" baseline="9038" dirty="0" smtClean="0">
                <a:latin typeface="Lucida Sans Unicode"/>
                <a:cs typeface="Lucida Sans Unicode"/>
              </a:rPr>
              <a:t>t</a:t>
            </a:r>
            <a:r>
              <a:rPr sz="1800" spc="0" baseline="9038" dirty="0" smtClean="0">
                <a:latin typeface="Lucida Sans Unicode"/>
                <a:cs typeface="Lucida Sans Unicode"/>
              </a:rPr>
              <a:t>a</a:t>
            </a:r>
            <a:r>
              <a:rPr sz="1800" spc="-9" baseline="9038" dirty="0" smtClean="0">
                <a:latin typeface="Lucida Sans Unicode"/>
                <a:cs typeface="Lucida Sans Unicode"/>
              </a:rPr>
              <a:t>t</a:t>
            </a:r>
            <a:r>
              <a:rPr sz="1800" spc="0" baseline="9038" dirty="0" smtClean="0">
                <a:latin typeface="Lucida Sans Unicode"/>
                <a:cs typeface="Lucida Sans Unicode"/>
              </a:rPr>
              <a:t>i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n</a:t>
            </a:r>
            <a:r>
              <a:rPr sz="1800" spc="-32" baseline="9038" dirty="0" smtClean="0">
                <a:latin typeface="Lucida Sans Unicode"/>
                <a:cs typeface="Lucida Sans Unicode"/>
              </a:rPr>
              <a:t> </a:t>
            </a:r>
            <a:r>
              <a:rPr sz="1800" spc="4" baseline="9038" dirty="0" smtClean="0">
                <a:latin typeface="Lucida Sans Unicode"/>
                <a:cs typeface="Lucida Sans Unicode"/>
              </a:rPr>
              <a:t>f</a:t>
            </a:r>
            <a:r>
              <a:rPr sz="1800" spc="-4" baseline="9038" dirty="0" smtClean="0">
                <a:latin typeface="Lucida Sans Unicode"/>
                <a:cs typeface="Lucida Sans Unicode"/>
              </a:rPr>
              <a:t>o</a:t>
            </a:r>
            <a:r>
              <a:rPr sz="1800" spc="0" baseline="9038" dirty="0" smtClean="0">
                <a:latin typeface="Lucida Sans Unicode"/>
                <a:cs typeface="Lucida Sans Unicode"/>
              </a:rPr>
              <a:t>llo</a:t>
            </a:r>
            <a:r>
              <a:rPr sz="1800" spc="-4" baseline="9038" dirty="0" smtClean="0">
                <a:latin typeface="Lucida Sans Unicode"/>
                <a:cs typeface="Lucida Sans Unicode"/>
              </a:rPr>
              <a:t>w</a:t>
            </a:r>
            <a:r>
              <a:rPr sz="1800" spc="0" baseline="9038" dirty="0" smtClean="0">
                <a:latin typeface="Lucida Sans Unicode"/>
                <a:cs typeface="Lucida Sans Unicode"/>
              </a:rPr>
              <a:t>ing</a:t>
            </a:r>
            <a:endParaRPr sz="1200">
              <a:latin typeface="Lucida Sans Unicode"/>
              <a:cs typeface="Lucida Sans Unicode"/>
            </a:endParaRPr>
          </a:p>
          <a:p>
            <a:pPr marL="12700" marR="22859">
              <a:lnSpc>
                <a:spcPts val="1355"/>
              </a:lnSpc>
            </a:pPr>
            <a:r>
              <a:rPr sz="1800" spc="0" baseline="5423" dirty="0" smtClean="0">
                <a:latin typeface="Lucida Sans Unicode"/>
                <a:cs typeface="Lucida Sans Unicode"/>
              </a:rPr>
              <a:t>vi</a:t>
            </a:r>
            <a:r>
              <a:rPr sz="1800" spc="4" baseline="5423" dirty="0" smtClean="0">
                <a:latin typeface="Lucida Sans Unicode"/>
                <a:cs typeface="Lucida Sans Unicode"/>
              </a:rPr>
              <a:t>d</a:t>
            </a:r>
            <a:r>
              <a:rPr sz="1800" spc="0" baseline="5423" dirty="0" smtClean="0">
                <a:latin typeface="Lucida Sans Unicode"/>
                <a:cs typeface="Lucida Sans Unicode"/>
              </a:rPr>
              <a:t>e</a:t>
            </a:r>
            <a:r>
              <a:rPr sz="1800" spc="-4" baseline="5423" dirty="0" smtClean="0">
                <a:latin typeface="Lucida Sans Unicode"/>
                <a:cs typeface="Lucida Sans Unicode"/>
              </a:rPr>
              <a:t>o</a:t>
            </a:r>
            <a:r>
              <a:rPr sz="1800" spc="0" baseline="5423" dirty="0" smtClean="0">
                <a:latin typeface="Lucida Sans Unicode"/>
                <a:cs typeface="Lucida Sans Unicode"/>
              </a:rPr>
              <a:t>!</a:t>
            </a:r>
            <a:endParaRPr sz="12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592821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57275" y="342900"/>
            <a:ext cx="7019925" cy="876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01363" y="571500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1532206"/>
            <a:ext cx="7159926" cy="1012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90"/>
              </a:lnSpc>
              <a:spcBef>
                <a:spcPts val="144"/>
              </a:spcBef>
            </a:pPr>
            <a:r>
              <a:rPr sz="3750" spc="0" baseline="7809" dirty="0" smtClean="0">
                <a:latin typeface="Lucida Sans Unicode"/>
                <a:cs typeface="Lucida Sans Unicode"/>
              </a:rPr>
              <a:t>Commun</a:t>
            </a:r>
            <a:r>
              <a:rPr sz="3750" spc="-4" baseline="7809" dirty="0" smtClean="0">
                <a:latin typeface="Lucida Sans Unicode"/>
                <a:cs typeface="Lucida Sans Unicode"/>
              </a:rPr>
              <a:t>i</a:t>
            </a:r>
            <a:r>
              <a:rPr sz="3750" spc="0" baseline="7809" dirty="0" smtClean="0">
                <a:latin typeface="Lucida Sans Unicode"/>
                <a:cs typeface="Lucida Sans Unicode"/>
              </a:rPr>
              <a:t>c</a:t>
            </a:r>
            <a:r>
              <a:rPr sz="3750" spc="4" baseline="7809" dirty="0" smtClean="0">
                <a:latin typeface="Lucida Sans Unicode"/>
                <a:cs typeface="Lucida Sans Unicode"/>
              </a:rPr>
              <a:t>a</a:t>
            </a:r>
            <a:r>
              <a:rPr sz="3750" spc="0" baseline="7809" dirty="0" smtClean="0">
                <a:latin typeface="Lucida Sans Unicode"/>
                <a:cs typeface="Lucida Sans Unicode"/>
              </a:rPr>
              <a:t>te</a:t>
            </a:r>
            <a:r>
              <a:rPr sz="3750" spc="-167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expe</a:t>
            </a:r>
            <a:r>
              <a:rPr sz="3750" spc="4" baseline="7809" dirty="0" smtClean="0">
                <a:latin typeface="Lucida Sans Unicode"/>
                <a:cs typeface="Lucida Sans Unicode"/>
              </a:rPr>
              <a:t>c</a:t>
            </a:r>
            <a:r>
              <a:rPr sz="3750" spc="0" baseline="7809" dirty="0" smtClean="0">
                <a:latin typeface="Lucida Sans Unicode"/>
                <a:cs typeface="Lucida Sans Unicode"/>
              </a:rPr>
              <a:t>tati</a:t>
            </a:r>
            <a:r>
              <a:rPr sz="3750" spc="4" baseline="7809" dirty="0" smtClean="0">
                <a:latin typeface="Lucida Sans Unicode"/>
                <a:cs typeface="Lucida Sans Unicode"/>
              </a:rPr>
              <a:t>o</a:t>
            </a:r>
            <a:r>
              <a:rPr sz="3750" spc="0" baseline="7809" dirty="0" smtClean="0">
                <a:latin typeface="Lucida Sans Unicode"/>
                <a:cs typeface="Lucida Sans Unicode"/>
              </a:rPr>
              <a:t>ns,</a:t>
            </a:r>
            <a:r>
              <a:rPr sz="3750" spc="-172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vision,</a:t>
            </a:r>
            <a:r>
              <a:rPr sz="3750" spc="-63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&amp;</a:t>
            </a:r>
            <a:r>
              <a:rPr sz="3750" spc="-17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purp</a:t>
            </a:r>
            <a:r>
              <a:rPr sz="3750" spc="4" baseline="7809" dirty="0" smtClean="0">
                <a:latin typeface="Lucida Sans Unicode"/>
                <a:cs typeface="Lucida Sans Unicode"/>
              </a:rPr>
              <a:t>o</a:t>
            </a:r>
            <a:r>
              <a:rPr sz="3750" spc="0" baseline="7809" dirty="0" smtClean="0">
                <a:latin typeface="Lucida Sans Unicode"/>
                <a:cs typeface="Lucida Sans Unicode"/>
              </a:rPr>
              <a:t>se</a:t>
            </a:r>
            <a:endParaRPr sz="2500">
              <a:latin typeface="Lucida Sans Unicode"/>
              <a:cs typeface="Lucida Sans Unicode"/>
            </a:endParaRPr>
          </a:p>
          <a:p>
            <a:pPr marL="12700" marR="47548">
              <a:lnSpc>
                <a:spcPts val="2715"/>
              </a:lnSpc>
            </a:pPr>
            <a:r>
              <a:rPr sz="3750" spc="0" baseline="8677" dirty="0" smtClean="0">
                <a:latin typeface="Lucida Sans Unicode"/>
                <a:cs typeface="Lucida Sans Unicode"/>
              </a:rPr>
              <a:t>with</a:t>
            </a:r>
            <a:r>
              <a:rPr sz="3750" spc="-51" baseline="8677" dirty="0" smtClean="0">
                <a:latin typeface="Lucida Sans Unicode"/>
                <a:cs typeface="Lucida Sans Unicode"/>
              </a:rPr>
              <a:t> </a:t>
            </a:r>
            <a:r>
              <a:rPr sz="3750" spc="0" baseline="8677" dirty="0" smtClean="0">
                <a:latin typeface="Lucida Sans Unicode"/>
                <a:cs typeface="Lucida Sans Unicode"/>
              </a:rPr>
              <a:t>students</a:t>
            </a:r>
            <a:r>
              <a:rPr sz="3750" spc="-104" baseline="8677" dirty="0" smtClean="0">
                <a:latin typeface="Lucida Sans Unicode"/>
                <a:cs typeface="Lucida Sans Unicode"/>
              </a:rPr>
              <a:t> </a:t>
            </a:r>
            <a:r>
              <a:rPr sz="3750" spc="0" baseline="8677" dirty="0" smtClean="0">
                <a:latin typeface="Lucida Sans Unicode"/>
                <a:cs typeface="Lucida Sans Unicode"/>
              </a:rPr>
              <a:t>and</a:t>
            </a:r>
            <a:r>
              <a:rPr sz="3750" spc="-45" baseline="8677" dirty="0" smtClean="0">
                <a:latin typeface="Lucida Sans Unicode"/>
                <a:cs typeface="Lucida Sans Unicode"/>
              </a:rPr>
              <a:t> </a:t>
            </a:r>
            <a:r>
              <a:rPr sz="3750" spc="0" baseline="8677" dirty="0" smtClean="0">
                <a:latin typeface="Lucida Sans Unicode"/>
                <a:cs typeface="Lucida Sans Unicode"/>
              </a:rPr>
              <a:t>parents:</a:t>
            </a:r>
            <a:endParaRPr sz="2500">
              <a:latin typeface="Lucida Sans Unicode"/>
              <a:cs typeface="Lucida Sans Unicode"/>
            </a:endParaRPr>
          </a:p>
          <a:p>
            <a:pPr marL="40131" marR="47548">
              <a:lnSpc>
                <a:spcPts val="2365"/>
              </a:lnSpc>
            </a:pPr>
            <a:r>
              <a:rPr sz="3150" spc="0" baseline="653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6530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C</a:t>
            </a:r>
            <a:r>
              <a:rPr sz="3150" spc="-9" baseline="5164" dirty="0" smtClean="0">
                <a:latin typeface="Lucida Sans Unicode"/>
                <a:cs typeface="Lucida Sans Unicode"/>
              </a:rPr>
              <a:t>o</a:t>
            </a:r>
            <a:r>
              <a:rPr sz="3150" spc="0" baseline="5164" dirty="0" smtClean="0">
                <a:latin typeface="Lucida Sans Unicode"/>
                <a:cs typeface="Lucida Sans Unicode"/>
              </a:rPr>
              <a:t>nsis</a:t>
            </a:r>
            <a:r>
              <a:rPr sz="3150" spc="-4" baseline="5164" dirty="0" smtClean="0">
                <a:latin typeface="Lucida Sans Unicode"/>
                <a:cs typeface="Lucida Sans Unicode"/>
              </a:rPr>
              <a:t>te</a:t>
            </a:r>
            <a:r>
              <a:rPr sz="3150" spc="0" baseline="5164" dirty="0" smtClean="0">
                <a:latin typeface="Lucida Sans Unicode"/>
                <a:cs typeface="Lucida Sans Unicode"/>
              </a:rPr>
              <a:t>ncy &amp; Fai</a:t>
            </a:r>
            <a:r>
              <a:rPr sz="3150" spc="4" baseline="5164" dirty="0" smtClean="0">
                <a:latin typeface="Lucida Sans Unicode"/>
                <a:cs typeface="Lucida Sans Unicode"/>
              </a:rPr>
              <a:t>r</a:t>
            </a:r>
            <a:r>
              <a:rPr sz="3150" spc="0" baseline="5164" dirty="0" smtClean="0">
                <a:latin typeface="Lucida Sans Unicode"/>
                <a:cs typeface="Lucida Sans Unicode"/>
              </a:rPr>
              <a:t>ne</a:t>
            </a:r>
            <a:r>
              <a:rPr sz="3150" spc="-4" baseline="5164" dirty="0" smtClean="0">
                <a:latin typeface="Lucida Sans Unicode"/>
                <a:cs typeface="Lucida Sans Unicode"/>
              </a:rPr>
              <a:t>s</a:t>
            </a:r>
            <a:r>
              <a:rPr sz="3150" spc="0" baseline="5164" dirty="0" smtClean="0">
                <a:latin typeface="Lucida Sans Unicode"/>
                <a:cs typeface="Lucida Sans Unicode"/>
              </a:rPr>
              <a:t>s</a:t>
            </a:r>
            <a:endParaRPr sz="21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668" y="1582123"/>
            <a:ext cx="185257" cy="24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700">
              <a:latin typeface="Wingdings 3"/>
              <a:cs typeface="Wingdings 3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2988007"/>
            <a:ext cx="7510744" cy="685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90"/>
              </a:lnSpc>
              <a:spcBef>
                <a:spcPts val="144"/>
              </a:spcBef>
            </a:pPr>
            <a:r>
              <a:rPr sz="3750" spc="0" baseline="7809" dirty="0" smtClean="0">
                <a:latin typeface="Lucida Sans Unicode"/>
                <a:cs typeface="Lucida Sans Unicode"/>
              </a:rPr>
              <a:t>Commun</a:t>
            </a:r>
            <a:r>
              <a:rPr sz="3750" spc="-4" baseline="7809" dirty="0" smtClean="0">
                <a:latin typeface="Lucida Sans Unicode"/>
                <a:cs typeface="Lucida Sans Unicode"/>
              </a:rPr>
              <a:t>i</a:t>
            </a:r>
            <a:r>
              <a:rPr sz="3750" spc="0" baseline="7809" dirty="0" smtClean="0">
                <a:latin typeface="Lucida Sans Unicode"/>
                <a:cs typeface="Lucida Sans Unicode"/>
              </a:rPr>
              <a:t>c</a:t>
            </a:r>
            <a:r>
              <a:rPr sz="3750" spc="4" baseline="7809" dirty="0" smtClean="0">
                <a:latin typeface="Lucida Sans Unicode"/>
                <a:cs typeface="Lucida Sans Unicode"/>
              </a:rPr>
              <a:t>a</a:t>
            </a:r>
            <a:r>
              <a:rPr sz="3750" spc="0" baseline="7809" dirty="0" smtClean="0">
                <a:latin typeface="Lucida Sans Unicode"/>
                <a:cs typeface="Lucida Sans Unicode"/>
              </a:rPr>
              <a:t>te</a:t>
            </a:r>
            <a:r>
              <a:rPr sz="3750" spc="-167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reporting</a:t>
            </a:r>
            <a:r>
              <a:rPr sz="3750" spc="-88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system</a:t>
            </a:r>
            <a:r>
              <a:rPr sz="3750" spc="-85" baseline="7809" dirty="0" smtClean="0">
                <a:latin typeface="Lucida Sans Unicode"/>
                <a:cs typeface="Lucida Sans Unicode"/>
              </a:rPr>
              <a:t> </a:t>
            </a:r>
            <a:r>
              <a:rPr sz="3750" spc="4" baseline="7809" dirty="0" smtClean="0">
                <a:latin typeface="Lucida Sans Unicode"/>
                <a:cs typeface="Lucida Sans Unicode"/>
              </a:rPr>
              <a:t>a</a:t>
            </a:r>
            <a:r>
              <a:rPr sz="3750" spc="0" baseline="7809" dirty="0" smtClean="0">
                <a:latin typeface="Lucida Sans Unicode"/>
                <a:cs typeface="Lucida Sans Unicode"/>
              </a:rPr>
              <a:t>nd</a:t>
            </a:r>
            <a:r>
              <a:rPr sz="3750" spc="-54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e</a:t>
            </a:r>
            <a:r>
              <a:rPr sz="3750" spc="4" baseline="7809" dirty="0" smtClean="0">
                <a:latin typeface="Lucida Sans Unicode"/>
                <a:cs typeface="Lucida Sans Unicode"/>
              </a:rPr>
              <a:t>x</a:t>
            </a:r>
            <a:r>
              <a:rPr sz="3750" spc="0" baseline="7809" dirty="0" smtClean="0">
                <a:latin typeface="Lucida Sans Unicode"/>
                <a:cs typeface="Lucida Sans Unicode"/>
              </a:rPr>
              <a:t>planati</a:t>
            </a:r>
            <a:r>
              <a:rPr sz="3750" spc="4" baseline="7809" dirty="0" smtClean="0">
                <a:latin typeface="Lucida Sans Unicode"/>
                <a:cs typeface="Lucida Sans Unicode"/>
              </a:rPr>
              <a:t>o</a:t>
            </a:r>
            <a:r>
              <a:rPr sz="3750" spc="0" baseline="7809" dirty="0" smtClean="0">
                <a:latin typeface="Lucida Sans Unicode"/>
                <a:cs typeface="Lucida Sans Unicode"/>
              </a:rPr>
              <a:t>n</a:t>
            </a:r>
            <a:endParaRPr sz="2500">
              <a:latin typeface="Lucida Sans Unicode"/>
              <a:cs typeface="Lucida Sans Unicode"/>
            </a:endParaRPr>
          </a:p>
          <a:p>
            <a:pPr marL="12700" marR="47548">
              <a:lnSpc>
                <a:spcPts val="2505"/>
              </a:lnSpc>
            </a:pPr>
            <a:r>
              <a:rPr sz="3750" spc="0" baseline="5206" dirty="0" smtClean="0">
                <a:latin typeface="Lucida Sans Unicode"/>
                <a:cs typeface="Lucida Sans Unicode"/>
              </a:rPr>
              <a:t>with</a:t>
            </a:r>
            <a:r>
              <a:rPr sz="3750" spc="-51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students</a:t>
            </a:r>
            <a:r>
              <a:rPr sz="3750" spc="-104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&amp;</a:t>
            </a:r>
            <a:r>
              <a:rPr sz="3750" spc="-17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parents: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668" y="3037924"/>
            <a:ext cx="185257" cy="24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700">
              <a:latin typeface="Wingdings 3"/>
              <a:cs typeface="Wingdings 3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9132" y="3679419"/>
            <a:ext cx="172670" cy="2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0"/>
              </a:lnSpc>
              <a:spcBef>
                <a:spcPts val="114"/>
              </a:spcBef>
            </a:pPr>
            <a:r>
              <a:rPr sz="21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8036" y="3709736"/>
            <a:ext cx="7471018" cy="2042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2435"/>
              </a:lnSpc>
              <a:spcBef>
                <a:spcPts val="121"/>
              </a:spcBef>
            </a:pPr>
            <a:r>
              <a:rPr sz="3150" spc="-4" baseline="7230" dirty="0" smtClean="0">
                <a:latin typeface="Lucida Sans Unicode"/>
                <a:cs typeface="Lucida Sans Unicode"/>
              </a:rPr>
              <a:t>“…</a:t>
            </a:r>
            <a:r>
              <a:rPr sz="2400" spc="0" baseline="9490" dirty="0" smtClean="0">
                <a:latin typeface="Lucida Sans Unicode"/>
                <a:cs typeface="Lucida Sans Unicode"/>
              </a:rPr>
              <a:t>[P</a:t>
            </a:r>
            <a:r>
              <a:rPr sz="2400" spc="-4" baseline="9490" dirty="0" smtClean="0">
                <a:latin typeface="Lucida Sans Unicode"/>
                <a:cs typeface="Lucida Sans Unicode"/>
              </a:rPr>
              <a:t>ar</a:t>
            </a:r>
            <a:r>
              <a:rPr sz="2400" spc="0" baseline="9490" dirty="0" smtClean="0">
                <a:latin typeface="Lucida Sans Unicode"/>
                <a:cs typeface="Lucida Sans Unicode"/>
              </a:rPr>
              <a:t>ent</a:t>
            </a:r>
            <a:r>
              <a:rPr sz="2400" spc="-39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S</a:t>
            </a:r>
            <a:r>
              <a:rPr sz="2400" spc="4" baseline="9490" dirty="0" smtClean="0">
                <a:latin typeface="Lucida Sans Unicode"/>
                <a:cs typeface="Lucida Sans Unicode"/>
              </a:rPr>
              <a:t>u</a:t>
            </a:r>
            <a:r>
              <a:rPr sz="2400" spc="-4" baseline="9490" dirty="0" smtClean="0">
                <a:latin typeface="Lucida Sans Unicode"/>
                <a:cs typeface="Lucida Sans Unicode"/>
              </a:rPr>
              <a:t>r</a:t>
            </a:r>
            <a:r>
              <a:rPr sz="2400" spc="0" baseline="9490" dirty="0" smtClean="0">
                <a:latin typeface="Lucida Sans Unicode"/>
                <a:cs typeface="Lucida Sans Unicode"/>
              </a:rPr>
              <a:t>ve</a:t>
            </a:r>
            <a:r>
              <a:rPr sz="2400" spc="-9" baseline="9490" dirty="0" smtClean="0">
                <a:latin typeface="Lucida Sans Unicode"/>
                <a:cs typeface="Lucida Sans Unicode"/>
              </a:rPr>
              <a:t>y</a:t>
            </a:r>
            <a:r>
              <a:rPr sz="2400" spc="0" baseline="9490" dirty="0" smtClean="0">
                <a:latin typeface="Lucida Sans Unicode"/>
                <a:cs typeface="Lucida Sans Unicode"/>
              </a:rPr>
              <a:t>]</a:t>
            </a:r>
            <a:r>
              <a:rPr sz="2400" spc="-40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Com</a:t>
            </a:r>
            <a:r>
              <a:rPr sz="2400" spc="-9" baseline="9490" dirty="0" smtClean="0">
                <a:latin typeface="Lucida Sans Unicode"/>
                <a:cs typeface="Lucida Sans Unicode"/>
              </a:rPr>
              <a:t>m</a:t>
            </a:r>
            <a:r>
              <a:rPr sz="2400" spc="0" baseline="9490" dirty="0" smtClean="0">
                <a:latin typeface="Lucida Sans Unicode"/>
                <a:cs typeface="Lucida Sans Unicode"/>
              </a:rPr>
              <a:t>ents</a:t>
            </a:r>
            <a:r>
              <a:rPr sz="2400" spc="-58" baseline="9490" dirty="0" smtClean="0">
                <a:latin typeface="Lucida Sans Unicode"/>
                <a:cs typeface="Lucida Sans Unicode"/>
              </a:rPr>
              <a:t> </a:t>
            </a:r>
            <a:r>
              <a:rPr sz="2400" spc="-4" baseline="9490" dirty="0" smtClean="0">
                <a:latin typeface="Lucida Sans Unicode"/>
                <a:cs typeface="Lucida Sans Unicode"/>
              </a:rPr>
              <a:t>w</a:t>
            </a:r>
            <a:r>
              <a:rPr sz="2400" spc="0" baseline="9490" dirty="0" smtClean="0">
                <a:latin typeface="Lucida Sans Unicode"/>
                <a:cs typeface="Lucida Sans Unicode"/>
              </a:rPr>
              <a:t>e</a:t>
            </a:r>
            <a:r>
              <a:rPr sz="2400" spc="-9" baseline="9490" dirty="0" smtClean="0">
                <a:latin typeface="Lucida Sans Unicode"/>
                <a:cs typeface="Lucida Sans Unicode"/>
              </a:rPr>
              <a:t>r</a:t>
            </a:r>
            <a:r>
              <a:rPr sz="2400" spc="0" baseline="9490" dirty="0" smtClean="0">
                <a:latin typeface="Lucida Sans Unicode"/>
                <a:cs typeface="Lucida Sans Unicode"/>
              </a:rPr>
              <a:t>e</a:t>
            </a:r>
            <a:r>
              <a:rPr sz="2400" spc="-16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di</a:t>
            </a:r>
            <a:r>
              <a:rPr sz="2400" spc="-9" baseline="9490" dirty="0" smtClean="0">
                <a:latin typeface="Lucida Sans Unicode"/>
                <a:cs typeface="Lucida Sans Unicode"/>
              </a:rPr>
              <a:t>r</a:t>
            </a:r>
            <a:r>
              <a:rPr sz="2400" spc="0" baseline="9490" dirty="0" smtClean="0">
                <a:latin typeface="Lucida Sans Unicode"/>
                <a:cs typeface="Lucida Sans Unicode"/>
              </a:rPr>
              <a:t>ect</a:t>
            </a:r>
            <a:r>
              <a:rPr sz="2400" spc="-4" baseline="9490" dirty="0" smtClean="0">
                <a:latin typeface="Lucida Sans Unicode"/>
                <a:cs typeface="Lucida Sans Unicode"/>
              </a:rPr>
              <a:t>e</a:t>
            </a:r>
            <a:r>
              <a:rPr sz="2400" spc="0" baseline="9490" dirty="0" smtClean="0">
                <a:latin typeface="Lucida Sans Unicode"/>
                <a:cs typeface="Lucida Sans Unicode"/>
              </a:rPr>
              <a:t>d</a:t>
            </a:r>
            <a:r>
              <a:rPr sz="2400" spc="-28" baseline="9490" dirty="0" smtClean="0">
                <a:latin typeface="Lucida Sans Unicode"/>
                <a:cs typeface="Lucida Sans Unicode"/>
              </a:rPr>
              <a:t> </a:t>
            </a:r>
            <a:r>
              <a:rPr sz="2400" spc="-4" baseline="9490" dirty="0" smtClean="0">
                <a:latin typeface="Lucida Sans Unicode"/>
                <a:cs typeface="Lucida Sans Unicode"/>
              </a:rPr>
              <a:t>l</a:t>
            </a:r>
            <a:r>
              <a:rPr sz="2400" spc="0" baseline="9490" dirty="0" smtClean="0">
                <a:latin typeface="Lucida Sans Unicode"/>
                <a:cs typeface="Lucida Sans Unicode"/>
              </a:rPr>
              <a:t>ess</a:t>
            </a:r>
            <a:r>
              <a:rPr sz="2400" spc="-19" baseline="9490" dirty="0" smtClean="0">
                <a:latin typeface="Lucida Sans Unicode"/>
                <a:cs typeface="Lucida Sans Unicode"/>
              </a:rPr>
              <a:t> </a:t>
            </a:r>
            <a:r>
              <a:rPr sz="2400" spc="-4" baseline="9490" dirty="0" smtClean="0">
                <a:latin typeface="Lucida Sans Unicode"/>
                <a:cs typeface="Lucida Sans Unicode"/>
              </a:rPr>
              <a:t>a</a:t>
            </a:r>
            <a:r>
              <a:rPr sz="2400" spc="0" baseline="9490" dirty="0" smtClean="0">
                <a:latin typeface="Lucida Sans Unicode"/>
                <a:cs typeface="Lucida Sans Unicode"/>
              </a:rPr>
              <a:t>t</a:t>
            </a:r>
            <a:r>
              <a:rPr sz="2400" spc="-4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t</a:t>
            </a:r>
            <a:r>
              <a:rPr sz="2400" spc="4" baseline="9490" dirty="0" smtClean="0">
                <a:latin typeface="Lucida Sans Unicode"/>
                <a:cs typeface="Lucida Sans Unicode"/>
              </a:rPr>
              <a:t>h</a:t>
            </a:r>
            <a:r>
              <a:rPr sz="2400" spc="0" baseline="9490" dirty="0" smtClean="0">
                <a:latin typeface="Lucida Sans Unicode"/>
                <a:cs typeface="Lucida Sans Unicode"/>
              </a:rPr>
              <a:t>e</a:t>
            </a:r>
            <a:r>
              <a:rPr sz="2400" spc="-24" baseline="9490" dirty="0" smtClean="0">
                <a:latin typeface="Lucida Sans Unicode"/>
                <a:cs typeface="Lucida Sans Unicode"/>
              </a:rPr>
              <a:t> </a:t>
            </a:r>
            <a:r>
              <a:rPr sz="2400" spc="-9" baseline="9490" dirty="0" smtClean="0">
                <a:latin typeface="Lucida Sans Unicode"/>
                <a:cs typeface="Lucida Sans Unicode"/>
              </a:rPr>
              <a:t>a</a:t>
            </a:r>
            <a:r>
              <a:rPr sz="2400" spc="0" baseline="9490" dirty="0" smtClean="0">
                <a:latin typeface="Lucida Sans Unicode"/>
                <a:cs typeface="Lucida Sans Unicode"/>
              </a:rPr>
              <a:t>ctual</a:t>
            </a:r>
            <a:r>
              <a:rPr sz="2400" spc="-11" baseline="9490" dirty="0" smtClean="0">
                <a:latin typeface="Lucida Sans Unicode"/>
                <a:cs typeface="Lucida Sans Unicode"/>
              </a:rPr>
              <a:t> </a:t>
            </a:r>
            <a:r>
              <a:rPr sz="2400" spc="-4" baseline="9490" dirty="0" smtClean="0">
                <a:latin typeface="Lucida Sans Unicode"/>
                <a:cs typeface="Lucida Sans Unicode"/>
              </a:rPr>
              <a:t>r</a:t>
            </a:r>
            <a:r>
              <a:rPr sz="2400" spc="0" baseline="9490" dirty="0" smtClean="0">
                <a:latin typeface="Lucida Sans Unicode"/>
                <a:cs typeface="Lucida Sans Unicode"/>
              </a:rPr>
              <a:t>eport</a:t>
            </a:r>
            <a:r>
              <a:rPr sz="2400" spc="-42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c</a:t>
            </a:r>
            <a:r>
              <a:rPr sz="2400" spc="-9" baseline="9490" dirty="0" smtClean="0">
                <a:latin typeface="Lucida Sans Unicode"/>
                <a:cs typeface="Lucida Sans Unicode"/>
              </a:rPr>
              <a:t>a</a:t>
            </a:r>
            <a:r>
              <a:rPr sz="2400" spc="-4" baseline="9490" dirty="0" smtClean="0">
                <a:latin typeface="Lucida Sans Unicode"/>
                <a:cs typeface="Lucida Sans Unicode"/>
              </a:rPr>
              <a:t>r</a:t>
            </a:r>
            <a:r>
              <a:rPr sz="2400" spc="0" baseline="9490" dirty="0" smtClean="0">
                <a:latin typeface="Lucida Sans Unicode"/>
                <a:cs typeface="Lucida Sans Unicode"/>
              </a:rPr>
              <a:t>d</a:t>
            </a:r>
            <a:endParaRPr sz="1600">
              <a:latin typeface="Lucida Sans Unicode"/>
              <a:cs typeface="Lucida Sans Unicode"/>
            </a:endParaRPr>
          </a:p>
          <a:p>
            <a:pPr marL="12700" marR="30403">
              <a:lnSpc>
                <a:spcPts val="1695"/>
              </a:lnSpc>
            </a:pP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n</a:t>
            </a:r>
            <a:r>
              <a:rPr sz="2400" spc="-44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10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24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pa</a:t>
            </a:r>
            <a:r>
              <a:rPr sz="2400" spc="-9" baseline="8134" dirty="0" smtClean="0">
                <a:latin typeface="Lucida Sans Unicode"/>
                <a:cs typeface="Lucida Sans Unicode"/>
              </a:rPr>
              <a:t>r</a:t>
            </a:r>
            <a:r>
              <a:rPr sz="2400" spc="0" baseline="8134" dirty="0" smtClean="0">
                <a:latin typeface="Lucida Sans Unicode"/>
                <a:cs typeface="Lucida Sans Unicode"/>
              </a:rPr>
              <a:t>en</a:t>
            </a:r>
            <a:r>
              <a:rPr sz="2400" spc="14" baseline="8134" dirty="0" smtClean="0">
                <a:latin typeface="Lucida Sans Unicode"/>
                <a:cs typeface="Lucida Sans Unicode"/>
              </a:rPr>
              <a:t>t</a:t>
            </a:r>
            <a:r>
              <a:rPr sz="2400" spc="0" baseline="8134" dirty="0" smtClean="0">
                <a:latin typeface="Lucida Sans Unicode"/>
                <a:cs typeface="Lucida Sans Unicode"/>
              </a:rPr>
              <a:t>-teacher</a:t>
            </a:r>
            <a:r>
              <a:rPr sz="2400" spc="-91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commu</a:t>
            </a:r>
            <a:r>
              <a:rPr sz="2400" spc="9" baseline="8134" dirty="0" smtClean="0">
                <a:latin typeface="Lucida Sans Unicode"/>
                <a:cs typeface="Lucida Sans Unicode"/>
              </a:rPr>
              <a:t>n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c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tion</a:t>
            </a:r>
            <a:r>
              <a:rPr sz="2400" spc="-69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s</a:t>
            </a:r>
            <a:r>
              <a:rPr sz="2400" spc="4" baseline="8134" dirty="0" smtClean="0">
                <a:latin typeface="Lucida Sans Unicode"/>
                <a:cs typeface="Lucida Sans Unicode"/>
              </a:rPr>
              <a:t>u</a:t>
            </a:r>
            <a:r>
              <a:rPr sz="2400" spc="0" baseline="8134" dirty="0" smtClean="0">
                <a:latin typeface="Lucida Sans Unicode"/>
                <a:cs typeface="Lucida Sans Unicode"/>
              </a:rPr>
              <a:t>r</a:t>
            </a:r>
            <a:r>
              <a:rPr sz="2400" spc="-9" baseline="8134" dirty="0" smtClean="0">
                <a:latin typeface="Lucida Sans Unicode"/>
                <a:cs typeface="Lucida Sans Unicode"/>
              </a:rPr>
              <a:t>r</a:t>
            </a:r>
            <a:r>
              <a:rPr sz="2400" spc="0" baseline="8134" dirty="0" smtClean="0">
                <a:latin typeface="Lucida Sans Unicode"/>
                <a:cs typeface="Lucida Sans Unicode"/>
              </a:rPr>
              <a:t>o</a:t>
            </a:r>
            <a:r>
              <a:rPr sz="2400" spc="9" baseline="8134" dirty="0" smtClean="0">
                <a:latin typeface="Lucida Sans Unicode"/>
                <a:cs typeface="Lucida Sans Unicode"/>
              </a:rPr>
              <a:t>u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ding</a:t>
            </a:r>
            <a:r>
              <a:rPr sz="2400" spc="-95" baseline="8134" dirty="0" smtClean="0">
                <a:latin typeface="Lucida Sans Unicode"/>
                <a:cs typeface="Lucida Sans Unicode"/>
              </a:rPr>
              <a:t> </a:t>
            </a:r>
            <a:r>
              <a:rPr sz="2400" spc="4" baseline="8134" dirty="0" smtClean="0">
                <a:latin typeface="Lucida Sans Unicode"/>
                <a:cs typeface="Lucida Sans Unicode"/>
              </a:rPr>
              <a:t>th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24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r</a:t>
            </a:r>
            <a:r>
              <a:rPr sz="2400" spc="0" baseline="8134" dirty="0" smtClean="0">
                <a:latin typeface="Lucida Sans Unicode"/>
                <a:cs typeface="Lucida Sans Unicode"/>
              </a:rPr>
              <a:t>ep</a:t>
            </a:r>
            <a:r>
              <a:rPr sz="2400" spc="4" baseline="8134" dirty="0" smtClean="0">
                <a:latin typeface="Lucida Sans Unicode"/>
                <a:cs typeface="Lucida Sans Unicode"/>
              </a:rPr>
              <a:t>o</a:t>
            </a:r>
            <a:r>
              <a:rPr sz="2400" spc="0" baseline="8134" dirty="0" smtClean="0">
                <a:latin typeface="Lucida Sans Unicode"/>
                <a:cs typeface="Lucida Sans Unicode"/>
              </a:rPr>
              <a:t>rt</a:t>
            </a:r>
            <a:endParaRPr sz="1600">
              <a:latin typeface="Lucida Sans Unicode"/>
              <a:cs typeface="Lucida Sans Unicode"/>
            </a:endParaRPr>
          </a:p>
          <a:p>
            <a:pPr marL="12700">
              <a:lnSpc>
                <a:spcPts val="1730"/>
              </a:lnSpc>
              <a:spcBef>
                <a:spcPts val="1"/>
              </a:spcBef>
            </a:pPr>
            <a:r>
              <a:rPr sz="2400" spc="0" baseline="8134" dirty="0" smtClean="0">
                <a:latin typeface="Lucida Sans Unicode"/>
                <a:cs typeface="Lucida Sans Unicode"/>
              </a:rPr>
              <a:t>c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rd…co</a:t>
            </a:r>
            <a:r>
              <a:rPr sz="2400" spc="9" baseline="8134" dirty="0" smtClean="0">
                <a:latin typeface="Lucida Sans Unicode"/>
                <a:cs typeface="Lucida Sans Unicode"/>
              </a:rPr>
              <a:t>m</a:t>
            </a:r>
            <a:r>
              <a:rPr sz="2400" spc="0" baseline="8134" dirty="0" smtClean="0">
                <a:latin typeface="Lucida Sans Unicode"/>
                <a:cs typeface="Lucida Sans Unicode"/>
              </a:rPr>
              <a:t>mu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c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14" baseline="8134" dirty="0" smtClean="0">
                <a:latin typeface="Lucida Sans Unicode"/>
                <a:cs typeface="Lucida Sans Unicode"/>
              </a:rPr>
              <a:t>t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on</a:t>
            </a:r>
            <a:r>
              <a:rPr sz="2400" spc="-114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wi</a:t>
            </a:r>
            <a:r>
              <a:rPr sz="2400" spc="0" baseline="8134" dirty="0" smtClean="0">
                <a:latin typeface="Lucida Sans Unicode"/>
                <a:cs typeface="Lucida Sans Unicode"/>
              </a:rPr>
              <a:t>th</a:t>
            </a:r>
            <a:r>
              <a:rPr sz="2400" spc="-7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r</a:t>
            </a:r>
            <a:r>
              <a:rPr sz="2400" spc="-35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chi</a:t>
            </a:r>
            <a:r>
              <a:rPr sz="2400" spc="-4" baseline="8134" dirty="0" smtClean="0">
                <a:latin typeface="Lucida Sans Unicode"/>
                <a:cs typeface="Lucida Sans Unicode"/>
              </a:rPr>
              <a:t>l</a:t>
            </a:r>
            <a:r>
              <a:rPr sz="2400" spc="0" baseline="8134" dirty="0" smtClean="0">
                <a:latin typeface="Lucida Sans Unicode"/>
                <a:cs typeface="Lucida Sans Unicode"/>
              </a:rPr>
              <a:t>dren‟s</a:t>
            </a:r>
            <a:r>
              <a:rPr sz="2400" spc="-151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teache</a:t>
            </a:r>
            <a:r>
              <a:rPr sz="2400" spc="-4" baseline="8134" dirty="0" smtClean="0">
                <a:latin typeface="Lucida Sans Unicode"/>
                <a:cs typeface="Lucida Sans Unicode"/>
              </a:rPr>
              <a:t>r</a:t>
            </a:r>
            <a:r>
              <a:rPr sz="2400" spc="0" baseline="8134" dirty="0" smtClean="0">
                <a:latin typeface="Lucida Sans Unicode"/>
                <a:cs typeface="Lucida Sans Unicode"/>
              </a:rPr>
              <a:t>s</a:t>
            </a:r>
            <a:r>
              <a:rPr sz="2400" spc="-55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wa</a:t>
            </a:r>
            <a:r>
              <a:rPr sz="2400" spc="0" baseline="8134" dirty="0" smtClean="0">
                <a:latin typeface="Lucida Sans Unicode"/>
                <a:cs typeface="Lucida Sans Unicode"/>
              </a:rPr>
              <a:t>s</a:t>
            </a:r>
            <a:r>
              <a:rPr sz="2400" spc="5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very</a:t>
            </a:r>
            <a:r>
              <a:rPr sz="2400" spc="-32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p</a:t>
            </a:r>
            <a:r>
              <a:rPr sz="2400" spc="4" baseline="8134" dirty="0" smtClean="0">
                <a:latin typeface="Lucida Sans Unicode"/>
                <a:cs typeface="Lucida Sans Unicode"/>
              </a:rPr>
              <a:t>o</a:t>
            </a:r>
            <a:r>
              <a:rPr sz="2400" spc="0" baseline="8134" dirty="0" smtClean="0">
                <a:latin typeface="Lucida Sans Unicode"/>
                <a:cs typeface="Lucida Sans Unicode"/>
              </a:rPr>
              <a:t>or</a:t>
            </a:r>
            <a:r>
              <a:rPr sz="2400" spc="-16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d</a:t>
            </a:r>
            <a:r>
              <a:rPr sz="2400" spc="-13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endParaRPr sz="1600">
              <a:latin typeface="Lucida Sans Unicode"/>
              <a:cs typeface="Lucida Sans Unicode"/>
            </a:endParaRPr>
          </a:p>
          <a:p>
            <a:pPr marL="12700" marR="30403">
              <a:lnSpc>
                <a:spcPts val="1730"/>
              </a:lnSpc>
            </a:pP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39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form</a:t>
            </a:r>
            <a:r>
              <a:rPr sz="2400" spc="-9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tion</a:t>
            </a:r>
            <a:r>
              <a:rPr sz="2400" spc="-55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co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ve</a:t>
            </a:r>
            <a:r>
              <a:rPr sz="2400" spc="-4" baseline="8134" dirty="0" smtClean="0">
                <a:latin typeface="Lucida Sans Unicode"/>
                <a:cs typeface="Lucida Sans Unicode"/>
              </a:rPr>
              <a:t>y</a:t>
            </a:r>
            <a:r>
              <a:rPr sz="2400" spc="0" baseline="8134" dirty="0" smtClean="0">
                <a:latin typeface="Lucida Sans Unicode"/>
                <a:cs typeface="Lucida Sans Unicode"/>
              </a:rPr>
              <a:t>ed</a:t>
            </a:r>
            <a:r>
              <a:rPr sz="2400" spc="-47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by</a:t>
            </a:r>
            <a:r>
              <a:rPr sz="2400" spc="1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24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ct</a:t>
            </a:r>
            <a:r>
              <a:rPr sz="2400" spc="4" baseline="8134" dirty="0" smtClean="0">
                <a:latin typeface="Lucida Sans Unicode"/>
                <a:cs typeface="Lucida Sans Unicode"/>
              </a:rPr>
              <a:t>u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l</a:t>
            </a:r>
            <a:r>
              <a:rPr sz="2400" spc="-21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r</a:t>
            </a:r>
            <a:r>
              <a:rPr sz="2400" spc="-4" baseline="8134" dirty="0" smtClean="0">
                <a:latin typeface="Lucida Sans Unicode"/>
                <a:cs typeface="Lucida Sans Unicode"/>
              </a:rPr>
              <a:t>e</a:t>
            </a:r>
            <a:r>
              <a:rPr sz="2400" spc="0" baseline="8134" dirty="0" smtClean="0">
                <a:latin typeface="Lucida Sans Unicode"/>
                <a:cs typeface="Lucida Sans Unicode"/>
              </a:rPr>
              <a:t>p</a:t>
            </a:r>
            <a:r>
              <a:rPr sz="2400" spc="4" baseline="8134" dirty="0" smtClean="0">
                <a:latin typeface="Lucida Sans Unicode"/>
                <a:cs typeface="Lucida Sans Unicode"/>
              </a:rPr>
              <a:t>o</a:t>
            </a:r>
            <a:r>
              <a:rPr sz="2400" spc="0" baseline="8134" dirty="0" smtClean="0">
                <a:latin typeface="Lucida Sans Unicode"/>
                <a:cs typeface="Lucida Sans Unicode"/>
              </a:rPr>
              <a:t>rt</a:t>
            </a:r>
            <a:r>
              <a:rPr sz="2400" spc="-27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rd</a:t>
            </a:r>
            <a:r>
              <a:rPr sz="2400" spc="-3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gr</a:t>
            </a:r>
            <a:r>
              <a:rPr sz="2400" spc="-9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de</a:t>
            </a:r>
            <a:r>
              <a:rPr sz="2400" spc="-19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wa</a:t>
            </a:r>
            <a:r>
              <a:rPr sz="2400" spc="0" baseline="8134" dirty="0" smtClean="0">
                <a:latin typeface="Lucida Sans Unicode"/>
                <a:cs typeface="Lucida Sans Unicode"/>
              </a:rPr>
              <a:t>s</a:t>
            </a:r>
            <a:r>
              <a:rPr sz="2400" spc="5" baseline="8134" dirty="0" smtClean="0">
                <a:latin typeface="Lucida Sans Unicode"/>
                <a:cs typeface="Lucida Sans Unicode"/>
              </a:rPr>
              <a:t> 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ot</a:t>
            </a:r>
            <a:r>
              <a:rPr sz="2400" spc="-25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u</a:t>
            </a:r>
            <a:r>
              <a:rPr sz="2400" spc="4" baseline="8134" dirty="0" smtClean="0">
                <a:latin typeface="Lucida Sans Unicode"/>
                <a:cs typeface="Lucida Sans Unicode"/>
              </a:rPr>
              <a:t>s</a:t>
            </a:r>
            <a:r>
              <a:rPr sz="2400" spc="0" baseline="8134" dirty="0" smtClean="0">
                <a:latin typeface="Lucida Sans Unicode"/>
                <a:cs typeface="Lucida Sans Unicode"/>
              </a:rPr>
              <a:t>eful</a:t>
            </a:r>
            <a:endParaRPr sz="1600">
              <a:latin typeface="Lucida Sans Unicode"/>
              <a:cs typeface="Lucida Sans Unicode"/>
            </a:endParaRPr>
          </a:p>
          <a:p>
            <a:pPr marL="12700" marR="30403">
              <a:lnSpc>
                <a:spcPts val="1730"/>
              </a:lnSpc>
            </a:pPr>
            <a:r>
              <a:rPr sz="2400" spc="0" baseline="8134" dirty="0" smtClean="0">
                <a:latin typeface="Lucida Sans Unicode"/>
                <a:cs typeface="Lucida Sans Unicode"/>
              </a:rPr>
              <a:t>because</a:t>
            </a:r>
            <a:r>
              <a:rPr sz="2400" spc="-53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24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pa</a:t>
            </a:r>
            <a:r>
              <a:rPr sz="2400" spc="-4" baseline="8134" dirty="0" smtClean="0">
                <a:latin typeface="Lucida Sans Unicode"/>
                <a:cs typeface="Lucida Sans Unicode"/>
              </a:rPr>
              <a:t>r</a:t>
            </a:r>
            <a:r>
              <a:rPr sz="2400" spc="0" baseline="8134" dirty="0" smtClean="0">
                <a:latin typeface="Lucida Sans Unicode"/>
                <a:cs typeface="Lucida Sans Unicode"/>
              </a:rPr>
              <a:t>en</a:t>
            </a:r>
            <a:r>
              <a:rPr sz="2400" spc="4" baseline="8134" dirty="0" smtClean="0">
                <a:latin typeface="Lucida Sans Unicode"/>
                <a:cs typeface="Lucida Sans Unicode"/>
              </a:rPr>
              <a:t>t</a:t>
            </a:r>
            <a:r>
              <a:rPr sz="2400" spc="0" baseline="8134" dirty="0" smtClean="0">
                <a:latin typeface="Lucida Sans Unicode"/>
                <a:cs typeface="Lucida Sans Unicode"/>
              </a:rPr>
              <a:t>s</a:t>
            </a:r>
            <a:r>
              <a:rPr sz="2400" spc="-48" baseline="8134" dirty="0" smtClean="0">
                <a:latin typeface="Lucida Sans Unicode"/>
                <a:cs typeface="Lucida Sans Unicode"/>
              </a:rPr>
              <a:t> 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-4" baseline="8134" dirty="0" smtClean="0">
                <a:latin typeface="Lucida Sans Unicode"/>
                <a:cs typeface="Lucida Sans Unicode"/>
              </a:rPr>
              <a:t>a</a:t>
            </a:r>
            <a:r>
              <a:rPr sz="2400" spc="0" baseline="8134" dirty="0" smtClean="0">
                <a:latin typeface="Lucida Sans Unicode"/>
                <a:cs typeface="Lucida Sans Unicode"/>
              </a:rPr>
              <a:t>d</a:t>
            </a:r>
            <a:r>
              <a:rPr sz="2400" spc="-13" baseline="8134" dirty="0" smtClean="0">
                <a:latin typeface="Lucida Sans Unicode"/>
                <a:cs typeface="Lucida Sans Unicode"/>
              </a:rPr>
              <a:t> </a:t>
            </a:r>
            <a:r>
              <a:rPr sz="2400" spc="4" baseline="8134" dirty="0" smtClean="0">
                <a:latin typeface="Lucida Sans Unicode"/>
                <a:cs typeface="Lucida Sans Unicode"/>
              </a:rPr>
              <a:t>n</a:t>
            </a:r>
            <a:r>
              <a:rPr sz="2400" spc="0" baseline="8134" dirty="0" smtClean="0">
                <a:latin typeface="Lucida Sans Unicode"/>
                <a:cs typeface="Lucida Sans Unicode"/>
              </a:rPr>
              <a:t>o</a:t>
            </a:r>
            <a:r>
              <a:rPr sz="2400" spc="-19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</a:t>
            </a:r>
            <a:r>
              <a:rPr sz="2400" spc="4" baseline="8134" dirty="0" smtClean="0">
                <a:latin typeface="Lucida Sans Unicode"/>
                <a:cs typeface="Lucida Sans Unicode"/>
              </a:rPr>
              <a:t>on</a:t>
            </a:r>
            <a:r>
              <a:rPr sz="2400" spc="0" baseline="8134" dirty="0" smtClean="0">
                <a:latin typeface="Lucida Sans Unicode"/>
                <a:cs typeface="Lucida Sans Unicode"/>
              </a:rPr>
              <a:t>te</a:t>
            </a:r>
            <a:r>
              <a:rPr sz="2400" spc="4" baseline="8134" dirty="0" smtClean="0">
                <a:latin typeface="Lucida Sans Unicode"/>
                <a:cs typeface="Lucida Sans Unicode"/>
              </a:rPr>
              <a:t>x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-33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n</a:t>
            </a:r>
            <a:r>
              <a:rPr sz="2400" spc="-14" baseline="8134" dirty="0" smtClean="0">
                <a:latin typeface="Lucida Sans Unicode"/>
                <a:cs typeface="Lucida Sans Unicode"/>
              </a:rPr>
              <a:t>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w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-4" baseline="8134" dirty="0" smtClean="0">
                <a:latin typeface="Lucida Sans Unicode"/>
                <a:cs typeface="Lucida Sans Unicode"/>
              </a:rPr>
              <a:t>i</a:t>
            </a:r>
            <a:r>
              <a:rPr sz="2400" spc="0" baseline="8134" dirty="0" smtClean="0">
                <a:latin typeface="Lucida Sans Unicode"/>
                <a:cs typeface="Lucida Sans Unicode"/>
              </a:rPr>
              <a:t>ch</a:t>
            </a:r>
            <a:r>
              <a:rPr sz="2400" spc="-20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to </a:t>
            </a:r>
            <a:r>
              <a:rPr sz="2400" spc="-4" baseline="8134" dirty="0" smtClean="0">
                <a:latin typeface="Lucida Sans Unicode"/>
                <a:cs typeface="Lucida Sans Unicode"/>
              </a:rPr>
              <a:t>j</a:t>
            </a:r>
            <a:r>
              <a:rPr sz="2400" spc="4" baseline="8134" dirty="0" smtClean="0">
                <a:latin typeface="Lucida Sans Unicode"/>
                <a:cs typeface="Lucida Sans Unicode"/>
              </a:rPr>
              <a:t>u</a:t>
            </a:r>
            <a:r>
              <a:rPr sz="2400" spc="0" baseline="8134" dirty="0" smtClean="0">
                <a:latin typeface="Lucida Sans Unicode"/>
                <a:cs typeface="Lucida Sans Unicode"/>
              </a:rPr>
              <a:t>dge</a:t>
            </a:r>
            <a:r>
              <a:rPr sz="2400" spc="-33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t</a:t>
            </a:r>
            <a:r>
              <a:rPr sz="2400" spc="4" baseline="8134" dirty="0" smtClean="0">
                <a:latin typeface="Lucida Sans Unicode"/>
                <a:cs typeface="Lucida Sans Unicode"/>
              </a:rPr>
              <a:t>h</a:t>
            </a:r>
            <a:r>
              <a:rPr sz="2400" spc="0" baseline="8134" dirty="0" smtClean="0">
                <a:latin typeface="Lucida Sans Unicode"/>
                <a:cs typeface="Lucida Sans Unicode"/>
              </a:rPr>
              <a:t>e</a:t>
            </a:r>
            <a:r>
              <a:rPr sz="2400" spc="-24" baseline="8134" dirty="0" smtClean="0">
                <a:latin typeface="Lucida Sans Unicode"/>
                <a:cs typeface="Lucida Sans Unicode"/>
              </a:rPr>
              <a:t> </a:t>
            </a:r>
            <a:r>
              <a:rPr sz="2400" spc="0" baseline="8134" dirty="0" smtClean="0">
                <a:latin typeface="Lucida Sans Unicode"/>
                <a:cs typeface="Lucida Sans Unicode"/>
              </a:rPr>
              <a:t>comment</a:t>
            </a:r>
            <a:r>
              <a:rPr sz="2400" spc="4" baseline="8134" dirty="0" smtClean="0">
                <a:latin typeface="Lucida Sans Unicode"/>
                <a:cs typeface="Lucida Sans Unicode"/>
              </a:rPr>
              <a:t>s</a:t>
            </a:r>
            <a:r>
              <a:rPr sz="2400" spc="0" baseline="8134" dirty="0" smtClean="0">
                <a:latin typeface="Lucida Sans Unicode"/>
                <a:cs typeface="Lucida Sans Unicode"/>
              </a:rPr>
              <a:t>”</a:t>
            </a:r>
            <a:endParaRPr sz="1600">
              <a:latin typeface="Lucida Sans Unicode"/>
              <a:cs typeface="Lucida Sans Unicode"/>
            </a:endParaRPr>
          </a:p>
          <a:p>
            <a:pPr marL="12700" marR="30403">
              <a:lnSpc>
                <a:spcPts val="1785"/>
              </a:lnSpc>
              <a:spcBef>
                <a:spcPts val="2"/>
              </a:spcBef>
            </a:pPr>
            <a:r>
              <a:rPr sz="2400" spc="-4" baseline="9490" dirty="0" smtClean="0">
                <a:latin typeface="Lucida Sans Unicode"/>
                <a:cs typeface="Lucida Sans Unicode"/>
              </a:rPr>
              <a:t>(</a:t>
            </a:r>
            <a:r>
              <a:rPr sz="2400" spc="4" baseline="9490" dirty="0" smtClean="0">
                <a:latin typeface="Lucida Sans Unicode"/>
                <a:cs typeface="Lucida Sans Unicode"/>
              </a:rPr>
              <a:t>Mun</a:t>
            </a:r>
            <a:r>
              <a:rPr sz="2400" spc="0" baseline="9490" dirty="0" smtClean="0">
                <a:latin typeface="Lucida Sans Unicode"/>
                <a:cs typeface="Lucida Sans Unicode"/>
              </a:rPr>
              <a:t>k</a:t>
            </a:r>
            <a:r>
              <a:rPr sz="2400" spc="-58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&amp;</a:t>
            </a:r>
            <a:r>
              <a:rPr sz="2400" spc="-11" baseline="9490" dirty="0" smtClean="0">
                <a:latin typeface="Lucida Sans Unicode"/>
                <a:cs typeface="Lucida Sans Unicode"/>
              </a:rPr>
              <a:t> </a:t>
            </a:r>
            <a:r>
              <a:rPr sz="2400" spc="4" baseline="9490" dirty="0" smtClean="0">
                <a:latin typeface="Lucida Sans Unicode"/>
                <a:cs typeface="Lucida Sans Unicode"/>
              </a:rPr>
              <a:t>Bu</a:t>
            </a:r>
            <a:r>
              <a:rPr sz="2400" spc="0" baseline="9490" dirty="0" smtClean="0">
                <a:latin typeface="Lucida Sans Unicode"/>
                <a:cs typeface="Lucida Sans Unicode"/>
              </a:rPr>
              <a:t>rsuc</a:t>
            </a:r>
            <a:r>
              <a:rPr sz="2400" spc="9" baseline="9490" dirty="0" smtClean="0">
                <a:latin typeface="Lucida Sans Unicode"/>
                <a:cs typeface="Lucida Sans Unicode"/>
              </a:rPr>
              <a:t>k</a:t>
            </a:r>
            <a:r>
              <a:rPr sz="2400" spc="0" baseline="9490" dirty="0" smtClean="0">
                <a:latin typeface="Lucida Sans Unicode"/>
                <a:cs typeface="Lucida Sans Unicode"/>
              </a:rPr>
              <a:t>,</a:t>
            </a:r>
            <a:r>
              <a:rPr sz="2400" spc="-56" baseline="9490" dirty="0" smtClean="0">
                <a:latin typeface="Lucida Sans Unicode"/>
                <a:cs typeface="Lucida Sans Unicode"/>
              </a:rPr>
              <a:t> </a:t>
            </a:r>
            <a:r>
              <a:rPr sz="2400" spc="0" baseline="9490" dirty="0" smtClean="0">
                <a:latin typeface="Lucida Sans Unicode"/>
                <a:cs typeface="Lucida Sans Unicode"/>
              </a:rPr>
              <a:t>2001</a:t>
            </a:r>
            <a:r>
              <a:rPr sz="2400" spc="-4" baseline="9490" dirty="0" smtClean="0">
                <a:latin typeface="Lucida Sans Unicode"/>
                <a:cs typeface="Lucida Sans Unicode"/>
              </a:rPr>
              <a:t>)</a:t>
            </a:r>
            <a:r>
              <a:rPr sz="2400" spc="0" baseline="9490" dirty="0" smtClean="0">
                <a:latin typeface="Lucida Sans Unicode"/>
                <a:cs typeface="Lucida Sans Unicode"/>
              </a:rPr>
              <a:t>.</a:t>
            </a:r>
            <a:endParaRPr sz="1600">
              <a:latin typeface="Lucida Sans Unicode"/>
              <a:cs typeface="Lucida Sans Unicode"/>
            </a:endParaRPr>
          </a:p>
          <a:p>
            <a:pPr marL="12700" marR="30403">
              <a:lnSpc>
                <a:spcPts val="2630"/>
              </a:lnSpc>
              <a:spcBef>
                <a:spcPts val="42"/>
              </a:spcBef>
            </a:pPr>
            <a:r>
              <a:rPr sz="3150" spc="0" baseline="8263" dirty="0" smtClean="0">
                <a:latin typeface="Lucida Sans Unicode"/>
                <a:cs typeface="Lucida Sans Unicode"/>
              </a:rPr>
              <a:t>U</a:t>
            </a:r>
            <a:r>
              <a:rPr sz="3150" spc="-4" baseline="8263" dirty="0" smtClean="0">
                <a:latin typeface="Lucida Sans Unicode"/>
                <a:cs typeface="Lucida Sans Unicode"/>
              </a:rPr>
              <a:t>s</a:t>
            </a:r>
            <a:r>
              <a:rPr sz="3150" spc="0" baseline="8263" dirty="0" smtClean="0">
                <a:latin typeface="Lucida Sans Unicode"/>
                <a:cs typeface="Lucida Sans Unicode"/>
              </a:rPr>
              <a:t>e</a:t>
            </a:r>
            <a:r>
              <a:rPr sz="3150" spc="-25" baseline="8263" dirty="0" smtClean="0">
                <a:latin typeface="Lucida Sans Unicode"/>
                <a:cs typeface="Lucida Sans Unicode"/>
              </a:rPr>
              <a:t> </a:t>
            </a:r>
            <a:r>
              <a:rPr sz="3150" spc="4" baseline="8263" dirty="0" smtClean="0">
                <a:latin typeface="Lucida Sans Unicode"/>
                <a:cs typeface="Lucida Sans Unicode"/>
              </a:rPr>
              <a:t>c</a:t>
            </a:r>
            <a:r>
              <a:rPr sz="3150" spc="0" baseline="8263" dirty="0" smtClean="0">
                <a:latin typeface="Lucida Sans Unicode"/>
                <a:cs typeface="Lucida Sans Unicode"/>
              </a:rPr>
              <a:t>lear la</a:t>
            </a:r>
            <a:r>
              <a:rPr sz="3150" spc="9" baseline="8263" dirty="0" smtClean="0">
                <a:latin typeface="Lucida Sans Unicode"/>
                <a:cs typeface="Lucida Sans Unicode"/>
              </a:rPr>
              <a:t>n</a:t>
            </a:r>
            <a:r>
              <a:rPr sz="3150" spc="0" baseline="8263" dirty="0" smtClean="0">
                <a:latin typeface="Lucida Sans Unicode"/>
                <a:cs typeface="Lucida Sans Unicode"/>
              </a:rPr>
              <a:t>gu</a:t>
            </a:r>
            <a:r>
              <a:rPr sz="3150" spc="4" baseline="8263" dirty="0" smtClean="0">
                <a:latin typeface="Lucida Sans Unicode"/>
                <a:cs typeface="Lucida Sans Unicode"/>
              </a:rPr>
              <a:t>a</a:t>
            </a:r>
            <a:r>
              <a:rPr sz="3150" spc="0" baseline="8263" dirty="0" smtClean="0">
                <a:latin typeface="Lucida Sans Unicode"/>
                <a:cs typeface="Lucida Sans Unicode"/>
              </a:rPr>
              <a:t>ge</a:t>
            </a:r>
            <a:endParaRPr sz="2100">
              <a:latin typeface="Lucida Sans Unicode"/>
              <a:cs typeface="Lucida Sans Unicode"/>
            </a:endParaRPr>
          </a:p>
          <a:p>
            <a:pPr marL="12700" marR="30403">
              <a:lnSpc>
                <a:spcPts val="2350"/>
              </a:lnSpc>
            </a:pPr>
            <a:r>
              <a:rPr sz="3150" spc="0" baseline="5164" dirty="0" smtClean="0">
                <a:latin typeface="Lucida Sans Unicode"/>
                <a:cs typeface="Lucida Sans Unicode"/>
              </a:rPr>
              <a:t>Rel</a:t>
            </a:r>
            <a:r>
              <a:rPr sz="3150" spc="4" baseline="5164" dirty="0" smtClean="0">
                <a:latin typeface="Lucida Sans Unicode"/>
                <a:cs typeface="Lucida Sans Unicode"/>
              </a:rPr>
              <a:t>a</a:t>
            </a:r>
            <a:r>
              <a:rPr sz="3150" spc="0" baseline="5164" dirty="0" smtClean="0">
                <a:latin typeface="Lucida Sans Unicode"/>
                <a:cs typeface="Lucida Sans Unicode"/>
              </a:rPr>
              <a:t>table pu</a:t>
            </a:r>
            <a:r>
              <a:rPr sz="3150" spc="4" baseline="5164" dirty="0" smtClean="0">
                <a:latin typeface="Lucida Sans Unicode"/>
                <a:cs typeface="Lucida Sans Unicode"/>
              </a:rPr>
              <a:t>r</a:t>
            </a:r>
            <a:r>
              <a:rPr sz="3150" spc="0" baseline="5164" dirty="0" smtClean="0">
                <a:latin typeface="Lucida Sans Unicode"/>
                <a:cs typeface="Lucida Sans Unicode"/>
              </a:rPr>
              <a:t>p</a:t>
            </a:r>
            <a:r>
              <a:rPr sz="3150" spc="-9" baseline="5164" dirty="0" smtClean="0">
                <a:latin typeface="Lucida Sans Unicode"/>
                <a:cs typeface="Lucida Sans Unicode"/>
              </a:rPr>
              <a:t>o</a:t>
            </a:r>
            <a:r>
              <a:rPr sz="3150" spc="0" baseline="5164" dirty="0" smtClean="0">
                <a:latin typeface="Lucida Sans Unicode"/>
                <a:cs typeface="Lucida Sans Unicode"/>
              </a:rPr>
              <a:t>se</a:t>
            </a:r>
            <a:r>
              <a:rPr sz="3150" spc="-12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a</a:t>
            </a:r>
            <a:r>
              <a:rPr sz="3150" spc="4" baseline="5164" dirty="0" smtClean="0">
                <a:latin typeface="Lucida Sans Unicode"/>
                <a:cs typeface="Lucida Sans Unicode"/>
              </a:rPr>
              <a:t>n</a:t>
            </a:r>
            <a:r>
              <a:rPr sz="3150" spc="0" baseline="5164" dirty="0" smtClean="0">
                <a:latin typeface="Lucida Sans Unicode"/>
                <a:cs typeface="Lucida Sans Unicode"/>
              </a:rPr>
              <a:t>d</a:t>
            </a:r>
            <a:r>
              <a:rPr sz="3150" spc="-24" baseline="5164" dirty="0" smtClean="0">
                <a:latin typeface="Lucida Sans Unicode"/>
                <a:cs typeface="Lucida Sans Unicode"/>
              </a:rPr>
              <a:t> </a:t>
            </a:r>
            <a:r>
              <a:rPr sz="3150" spc="-9" baseline="5164" dirty="0" smtClean="0">
                <a:latin typeface="Lucida Sans Unicode"/>
                <a:cs typeface="Lucida Sans Unicode"/>
              </a:rPr>
              <a:t>m</a:t>
            </a:r>
            <a:r>
              <a:rPr sz="3150" spc="0" baseline="5164" dirty="0" smtClean="0">
                <a:latin typeface="Lucida Sans Unicode"/>
                <a:cs typeface="Lucida Sans Unicode"/>
              </a:rPr>
              <a:t>ean</a:t>
            </a:r>
            <a:r>
              <a:rPr sz="3150" spc="4" baseline="5164" dirty="0" smtClean="0">
                <a:latin typeface="Lucida Sans Unicode"/>
                <a:cs typeface="Lucida Sans Unicode"/>
              </a:rPr>
              <a:t>i</a:t>
            </a:r>
            <a:r>
              <a:rPr sz="3150" spc="0" baseline="5164" dirty="0" smtClean="0">
                <a:latin typeface="Lucida Sans Unicode"/>
                <a:cs typeface="Lucida Sans Unicode"/>
              </a:rPr>
              <a:t>ng</a:t>
            </a:r>
            <a:r>
              <a:rPr sz="3150" spc="-35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f</a:t>
            </a:r>
            <a:r>
              <a:rPr sz="3150" spc="-9" baseline="5164" dirty="0" smtClean="0">
                <a:latin typeface="Lucida Sans Unicode"/>
                <a:cs typeface="Lucida Sans Unicode"/>
              </a:rPr>
              <a:t>o</a:t>
            </a:r>
            <a:r>
              <a:rPr sz="3150" spc="0" baseline="5164" dirty="0" smtClean="0">
                <a:latin typeface="Lucida Sans Unicode"/>
                <a:cs typeface="Lucida Sans Unicode"/>
              </a:rPr>
              <a:t>r</a:t>
            </a:r>
            <a:r>
              <a:rPr sz="3150" spc="-10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a</a:t>
            </a:r>
            <a:r>
              <a:rPr sz="3150" spc="9" baseline="5164" dirty="0" smtClean="0">
                <a:latin typeface="Lucida Sans Unicode"/>
                <a:cs typeface="Lucida Sans Unicode"/>
              </a:rPr>
              <a:t>l</a:t>
            </a:r>
            <a:r>
              <a:rPr sz="3150" spc="0" baseline="5164" dirty="0" smtClean="0">
                <a:latin typeface="Lucida Sans Unicode"/>
                <a:cs typeface="Lucida Sans Unicode"/>
              </a:rPr>
              <a:t>l gr</a:t>
            </a:r>
            <a:r>
              <a:rPr sz="3150" spc="4" baseline="5164" dirty="0" smtClean="0">
                <a:latin typeface="Lucida Sans Unicode"/>
                <a:cs typeface="Lucida Sans Unicode"/>
              </a:rPr>
              <a:t>a</a:t>
            </a:r>
            <a:r>
              <a:rPr sz="3150" spc="0" baseline="5164" dirty="0" smtClean="0">
                <a:latin typeface="Lucida Sans Unicode"/>
                <a:cs typeface="Lucida Sans Unicode"/>
              </a:rPr>
              <a:t>de</a:t>
            </a:r>
            <a:r>
              <a:rPr sz="3150" spc="-23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levels</a:t>
            </a:r>
            <a:endParaRPr sz="21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9132" y="5103088"/>
            <a:ext cx="172516" cy="618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0"/>
              </a:lnSpc>
              <a:spcBef>
                <a:spcPts val="114"/>
              </a:spcBef>
            </a:pPr>
            <a:r>
              <a:rPr sz="21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10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</a:pPr>
            <a:r>
              <a:rPr sz="21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1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9834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76425" y="342900"/>
            <a:ext cx="5381625" cy="876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41266" y="586740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1503888"/>
            <a:ext cx="7129041" cy="1368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34"/>
              </a:lnSpc>
              <a:spcBef>
                <a:spcPts val="165"/>
              </a:spcBef>
            </a:pPr>
            <a:r>
              <a:rPr sz="2300" spc="0" dirty="0" smtClean="0">
                <a:latin typeface="Lucida Sans Unicode"/>
                <a:cs typeface="Lucida Sans Unicode"/>
              </a:rPr>
              <a:t>G</a:t>
            </a:r>
            <a:r>
              <a:rPr sz="2300" spc="4" dirty="0" smtClean="0">
                <a:latin typeface="Lucida Sans Unicode"/>
                <a:cs typeface="Lucida Sans Unicode"/>
              </a:rPr>
              <a:t>r</a:t>
            </a:r>
            <a:r>
              <a:rPr sz="2300" spc="0" dirty="0" smtClean="0">
                <a:latin typeface="Lucida Sans Unicode"/>
                <a:cs typeface="Lucida Sans Unicode"/>
              </a:rPr>
              <a:t>ad</a:t>
            </a:r>
            <a:r>
              <a:rPr sz="2300" spc="4" dirty="0" smtClean="0">
                <a:latin typeface="Lucida Sans Unicode"/>
                <a:cs typeface="Lucida Sans Unicode"/>
              </a:rPr>
              <a:t>i</a:t>
            </a:r>
            <a:r>
              <a:rPr sz="2300" spc="0" dirty="0" smtClean="0">
                <a:latin typeface="Lucida Sans Unicode"/>
                <a:cs typeface="Lucida Sans Unicode"/>
              </a:rPr>
              <a:t>ng</a:t>
            </a:r>
            <a:r>
              <a:rPr sz="2300" spc="-39" dirty="0" smtClean="0">
                <a:latin typeface="Lucida Sans Unicode"/>
                <a:cs typeface="Lucida Sans Unicode"/>
              </a:rPr>
              <a:t> </a:t>
            </a:r>
            <a:r>
              <a:rPr sz="2300" spc="0" dirty="0" smtClean="0">
                <a:latin typeface="Lucida Sans Unicode"/>
                <a:cs typeface="Lucida Sans Unicode"/>
              </a:rPr>
              <a:t>&amp; </a:t>
            </a:r>
            <a:r>
              <a:rPr sz="2300" spc="-9" dirty="0" smtClean="0">
                <a:latin typeface="Lucida Sans Unicode"/>
                <a:cs typeface="Lucida Sans Unicode"/>
              </a:rPr>
              <a:t>R</a:t>
            </a:r>
            <a:r>
              <a:rPr sz="2300" spc="0" dirty="0" smtClean="0">
                <a:latin typeface="Lucida Sans Unicode"/>
                <a:cs typeface="Lucida Sans Unicode"/>
              </a:rPr>
              <a:t>epo</a:t>
            </a:r>
            <a:r>
              <a:rPr sz="2300" spc="4" dirty="0" smtClean="0">
                <a:latin typeface="Lucida Sans Unicode"/>
                <a:cs typeface="Lucida Sans Unicode"/>
              </a:rPr>
              <a:t>r</a:t>
            </a:r>
            <a:r>
              <a:rPr sz="2300" spc="0" dirty="0" smtClean="0">
                <a:latin typeface="Lucida Sans Unicode"/>
                <a:cs typeface="Lucida Sans Unicode"/>
              </a:rPr>
              <a:t>t</a:t>
            </a:r>
            <a:r>
              <a:rPr sz="2300" spc="4" dirty="0" smtClean="0">
                <a:latin typeface="Lucida Sans Unicode"/>
                <a:cs typeface="Lucida Sans Unicode"/>
              </a:rPr>
              <a:t>i</a:t>
            </a:r>
            <a:r>
              <a:rPr sz="2300" spc="0" dirty="0" smtClean="0">
                <a:latin typeface="Lucida Sans Unicode"/>
                <a:cs typeface="Lucida Sans Unicode"/>
              </a:rPr>
              <a:t>ng</a:t>
            </a:r>
            <a:r>
              <a:rPr sz="2300" spc="-29" dirty="0" smtClean="0">
                <a:latin typeface="Lucida Sans Unicode"/>
                <a:cs typeface="Lucida Sans Unicode"/>
              </a:rPr>
              <a:t> </a:t>
            </a:r>
            <a:r>
              <a:rPr sz="2300" spc="0" dirty="0" smtClean="0">
                <a:latin typeface="Lucida Sans Unicode"/>
                <a:cs typeface="Lucida Sans Unicode"/>
              </a:rPr>
              <a:t>S</a:t>
            </a:r>
            <a:r>
              <a:rPr sz="2300" spc="-9" dirty="0" smtClean="0">
                <a:latin typeface="Lucida Sans Unicode"/>
                <a:cs typeface="Lucida Sans Unicode"/>
              </a:rPr>
              <a:t>y</a:t>
            </a:r>
            <a:r>
              <a:rPr sz="2300" spc="0" dirty="0" smtClean="0">
                <a:latin typeface="Lucida Sans Unicode"/>
                <a:cs typeface="Lucida Sans Unicode"/>
              </a:rPr>
              <a:t>stems t</a:t>
            </a:r>
            <a:r>
              <a:rPr sz="2300" spc="4" dirty="0" smtClean="0">
                <a:latin typeface="Lucida Sans Unicode"/>
                <a:cs typeface="Lucida Sans Unicode"/>
              </a:rPr>
              <a:t>i</a:t>
            </a:r>
            <a:r>
              <a:rPr sz="2300" spc="0" dirty="0" smtClean="0">
                <a:latin typeface="Lucida Sans Unicode"/>
                <a:cs typeface="Lucida Sans Unicode"/>
              </a:rPr>
              <a:t>e in</a:t>
            </a:r>
            <a:r>
              <a:rPr sz="2300" spc="-14" dirty="0" smtClean="0">
                <a:latin typeface="Lucida Sans Unicode"/>
                <a:cs typeface="Lucida Sans Unicode"/>
              </a:rPr>
              <a:t> </a:t>
            </a:r>
            <a:r>
              <a:rPr sz="2300" spc="0" dirty="0" smtClean="0">
                <a:latin typeface="Lucida Sans Unicode"/>
                <a:cs typeface="Lucida Sans Unicode"/>
              </a:rPr>
              <a:t>to </a:t>
            </a:r>
            <a:r>
              <a:rPr sz="2300" spc="-9" dirty="0" smtClean="0">
                <a:latin typeface="Lucida Sans Unicode"/>
                <a:cs typeface="Lucida Sans Unicode"/>
              </a:rPr>
              <a:t>m</a:t>
            </a:r>
            <a:r>
              <a:rPr sz="2300" spc="0" dirty="0" smtClean="0">
                <a:latin typeface="Lucida Sans Unicode"/>
                <a:cs typeface="Lucida Sans Unicode"/>
              </a:rPr>
              <a:t>any I</a:t>
            </a:r>
            <a:r>
              <a:rPr sz="2300" spc="-9" dirty="0" smtClean="0">
                <a:latin typeface="Lucida Sans Unicode"/>
                <a:cs typeface="Lucida Sans Unicode"/>
              </a:rPr>
              <a:t>S</a:t>
            </a:r>
            <a:r>
              <a:rPr sz="2300" spc="0" dirty="0" smtClean="0">
                <a:latin typeface="Lucida Sans Unicode"/>
                <a:cs typeface="Lucida Sans Unicode"/>
              </a:rPr>
              <a:t>L</a:t>
            </a:r>
            <a:r>
              <a:rPr sz="2300" spc="-9" dirty="0" smtClean="0">
                <a:latin typeface="Lucida Sans Unicode"/>
                <a:cs typeface="Lucida Sans Unicode"/>
              </a:rPr>
              <a:t>L</a:t>
            </a:r>
            <a:r>
              <a:rPr sz="2300" spc="0" dirty="0" smtClean="0">
                <a:latin typeface="Lucida Sans Unicode"/>
                <a:cs typeface="Lucida Sans Unicode"/>
              </a:rPr>
              <a:t>C </a:t>
            </a:r>
            <a:endParaRPr sz="2300">
              <a:latin typeface="Lucida Sans Unicode"/>
              <a:cs typeface="Lucida Sans Unicode"/>
            </a:endParaRPr>
          </a:p>
          <a:p>
            <a:pPr marL="12700">
              <a:lnSpc>
                <a:spcPts val="2208"/>
              </a:lnSpc>
            </a:pPr>
            <a:r>
              <a:rPr sz="2300" spc="0" dirty="0" smtClean="0">
                <a:latin typeface="Lucida Sans Unicode"/>
                <a:cs typeface="Lucida Sans Unicode"/>
              </a:rPr>
              <a:t>Standards:</a:t>
            </a:r>
            <a:endParaRPr sz="2300">
              <a:latin typeface="Lucida Sans Unicode"/>
              <a:cs typeface="Lucida Sans Unicode"/>
            </a:endParaRPr>
          </a:p>
          <a:p>
            <a:pPr marL="269036" marR="213296" indent="-228904" algn="just">
              <a:lnSpc>
                <a:spcPts val="2047"/>
              </a:lnSpc>
              <a:tabLst>
                <a:tab pos="266700" algn="l"/>
              </a:tabLst>
            </a:pPr>
            <a:r>
              <a:rPr sz="2000" spc="0" dirty="0" smtClean="0">
                <a:solidFill>
                  <a:srgbClr val="2CA1BE"/>
                </a:solidFill>
                <a:latin typeface="Verdana"/>
                <a:cs typeface="Verdana"/>
              </a:rPr>
              <a:t>◦	</a:t>
            </a:r>
            <a:r>
              <a:rPr sz="2000" spc="0" dirty="0" smtClean="0">
                <a:latin typeface="Lucida Sans Unicode"/>
                <a:cs typeface="Lucida Sans Unicode"/>
              </a:rPr>
              <a:t>I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– “…</a:t>
            </a:r>
            <a:r>
              <a:rPr sz="2000" spc="-4" dirty="0" smtClean="0">
                <a:latin typeface="Lucida Sans Unicode"/>
                <a:cs typeface="Lucida Sans Unicode"/>
              </a:rPr>
              <a:t>d</a:t>
            </a:r>
            <a:r>
              <a:rPr sz="2000" spc="0" dirty="0" smtClean="0">
                <a:latin typeface="Lucida Sans Unicode"/>
                <a:cs typeface="Lucida Sans Unicode"/>
              </a:rPr>
              <a:t>e</a:t>
            </a:r>
            <a:r>
              <a:rPr sz="2000" spc="-4" dirty="0" smtClean="0">
                <a:latin typeface="Lucida Sans Unicode"/>
                <a:cs typeface="Lucida Sans Unicode"/>
              </a:rPr>
              <a:t>v</a:t>
            </a:r>
            <a:r>
              <a:rPr sz="2000" spc="0" dirty="0" smtClean="0">
                <a:latin typeface="Lucida Sans Unicode"/>
                <a:cs typeface="Lucida Sans Unicode"/>
              </a:rPr>
              <a:t>elopment, ar</a:t>
            </a:r>
            <a:r>
              <a:rPr sz="2000" spc="-9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ic</a:t>
            </a:r>
            <a:r>
              <a:rPr sz="2000" spc="4" dirty="0" smtClean="0">
                <a:latin typeface="Lucida Sans Unicode"/>
                <a:cs typeface="Lucida Sans Unicode"/>
              </a:rPr>
              <a:t>u</a:t>
            </a:r>
            <a:r>
              <a:rPr sz="2000" spc="0" dirty="0" smtClean="0">
                <a:latin typeface="Lucida Sans Unicode"/>
                <a:cs typeface="Lucida Sans Unicode"/>
              </a:rPr>
              <a:t>la</a:t>
            </a:r>
            <a:r>
              <a:rPr sz="2000" spc="-9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ion,</a:t>
            </a:r>
            <a:r>
              <a:rPr sz="2000" spc="-25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imp</a:t>
            </a:r>
            <a:r>
              <a:rPr sz="2000" spc="-4" dirty="0" smtClean="0">
                <a:latin typeface="Lucida Sans Unicode"/>
                <a:cs typeface="Lucida Sans Unicode"/>
              </a:rPr>
              <a:t>l</a:t>
            </a:r>
            <a:r>
              <a:rPr sz="2000" spc="0" dirty="0" smtClean="0">
                <a:latin typeface="Lucida Sans Unicode"/>
                <a:cs typeface="Lucida Sans Unicode"/>
              </a:rPr>
              <a:t>ementa</a:t>
            </a:r>
            <a:r>
              <a:rPr sz="2000" spc="-9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io</a:t>
            </a:r>
            <a:r>
              <a:rPr sz="2000" spc="-4" dirty="0" smtClean="0">
                <a:latin typeface="Lucida Sans Unicode"/>
                <a:cs typeface="Lucida Sans Unicode"/>
              </a:rPr>
              <a:t>n</a:t>
            </a:r>
            <a:r>
              <a:rPr sz="2000" spc="0" dirty="0" smtClean="0">
                <a:latin typeface="Lucida Sans Unicode"/>
                <a:cs typeface="Lucida Sans Unicode"/>
              </a:rPr>
              <a:t>,</a:t>
            </a:r>
            <a:r>
              <a:rPr sz="2000" spc="-2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and </a:t>
            </a:r>
            <a:endParaRPr sz="2000">
              <a:latin typeface="Lucida Sans Unicode"/>
              <a:cs typeface="Lucida Sans Unicode"/>
            </a:endParaRPr>
          </a:p>
          <a:p>
            <a:pPr marL="269036" marR="213296" algn="just">
              <a:lnSpc>
                <a:spcPts val="1920"/>
              </a:lnSpc>
              <a:tabLst>
                <a:tab pos="266700" algn="l"/>
              </a:tabLst>
            </a:pPr>
            <a:r>
              <a:rPr sz="2000" spc="0" dirty="0" smtClean="0">
                <a:latin typeface="Lucida Sans Unicode"/>
                <a:cs typeface="Lucida Sans Unicode"/>
              </a:rPr>
              <a:t>s</a:t>
            </a:r>
            <a:r>
              <a:rPr sz="2000" spc="-9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ewardship</a:t>
            </a:r>
            <a:r>
              <a:rPr sz="2000" spc="-25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of a vi</a:t>
            </a:r>
            <a:r>
              <a:rPr sz="2000" spc="-4" dirty="0" smtClean="0">
                <a:latin typeface="Lucida Sans Unicode"/>
                <a:cs typeface="Lucida Sans Unicode"/>
              </a:rPr>
              <a:t>s</a:t>
            </a:r>
            <a:r>
              <a:rPr sz="2000" spc="0" dirty="0" smtClean="0">
                <a:latin typeface="Lucida Sans Unicode"/>
                <a:cs typeface="Lucida Sans Unicode"/>
              </a:rPr>
              <a:t>ion of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lea</a:t>
            </a:r>
            <a:r>
              <a:rPr sz="2000" spc="-9" dirty="0" smtClean="0">
                <a:latin typeface="Lucida Sans Unicode"/>
                <a:cs typeface="Lucida Sans Unicode"/>
              </a:rPr>
              <a:t>r</a:t>
            </a:r>
            <a:r>
              <a:rPr sz="2000" spc="0" dirty="0" smtClean="0">
                <a:latin typeface="Lucida Sans Unicode"/>
                <a:cs typeface="Lucida Sans Unicode"/>
              </a:rPr>
              <a:t>ning</a:t>
            </a:r>
            <a:r>
              <a:rPr sz="2000" spc="-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that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is shared</a:t>
            </a:r>
            <a:r>
              <a:rPr sz="2000" spc="-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and </a:t>
            </a:r>
            <a:endParaRPr sz="2000">
              <a:latin typeface="Lucida Sans Unicode"/>
              <a:cs typeface="Lucida Sans Unicode"/>
            </a:endParaRPr>
          </a:p>
          <a:p>
            <a:pPr marL="269036" marR="213296" algn="just">
              <a:lnSpc>
                <a:spcPts val="1920"/>
              </a:lnSpc>
              <a:tabLst>
                <a:tab pos="266700" algn="l"/>
              </a:tabLst>
            </a:pPr>
            <a:r>
              <a:rPr sz="2000" spc="0" dirty="0" smtClean="0">
                <a:latin typeface="Lucida Sans Unicode"/>
                <a:cs typeface="Lucida Sans Unicode"/>
              </a:rPr>
              <a:t>supported</a:t>
            </a:r>
            <a:r>
              <a:rPr sz="2000" spc="-25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by</a:t>
            </a:r>
            <a:r>
              <a:rPr sz="2000" spc="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the sc</a:t>
            </a:r>
            <a:r>
              <a:rPr sz="2000" spc="4" dirty="0" smtClean="0">
                <a:latin typeface="Lucida Sans Unicode"/>
                <a:cs typeface="Lucida Sans Unicode"/>
              </a:rPr>
              <a:t>h</a:t>
            </a:r>
            <a:r>
              <a:rPr sz="2000" spc="0" dirty="0" smtClean="0">
                <a:latin typeface="Lucida Sans Unicode"/>
                <a:cs typeface="Lucida Sans Unicode"/>
              </a:rPr>
              <a:t>o</a:t>
            </a:r>
            <a:r>
              <a:rPr sz="2000" spc="9" dirty="0" smtClean="0">
                <a:latin typeface="Lucida Sans Unicode"/>
                <a:cs typeface="Lucida Sans Unicode"/>
              </a:rPr>
              <a:t>o</a:t>
            </a:r>
            <a:r>
              <a:rPr sz="2000" spc="0" dirty="0" smtClean="0">
                <a:latin typeface="Lucida Sans Unicode"/>
                <a:cs typeface="Lucida Sans Unicode"/>
              </a:rPr>
              <a:t>l</a:t>
            </a:r>
            <a:r>
              <a:rPr sz="2000" spc="-3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c</a:t>
            </a:r>
            <a:r>
              <a:rPr sz="2000" spc="9" dirty="0" smtClean="0">
                <a:latin typeface="Lucida Sans Unicode"/>
                <a:cs typeface="Lucida Sans Unicode"/>
              </a:rPr>
              <a:t>o</a:t>
            </a:r>
            <a:r>
              <a:rPr sz="2000" spc="0" dirty="0" smtClean="0">
                <a:latin typeface="Lucida Sans Unicode"/>
                <a:cs typeface="Lucida Sans Unicode"/>
              </a:rPr>
              <a:t>mmun</a:t>
            </a:r>
            <a:r>
              <a:rPr sz="2000" spc="-9" dirty="0" smtClean="0">
                <a:latin typeface="Lucida Sans Unicode"/>
                <a:cs typeface="Lucida Sans Unicode"/>
              </a:rPr>
              <a:t>i</a:t>
            </a:r>
            <a:r>
              <a:rPr sz="2000" spc="0" dirty="0" smtClean="0">
                <a:latin typeface="Lucida Sans Unicode"/>
                <a:cs typeface="Lucida Sans Unicode"/>
              </a:rPr>
              <a:t>t</a:t>
            </a:r>
            <a:r>
              <a:rPr sz="2000" spc="-9" dirty="0" smtClean="0">
                <a:latin typeface="Lucida Sans Unicode"/>
                <a:cs typeface="Lucida Sans Unicode"/>
              </a:rPr>
              <a:t>y</a:t>
            </a:r>
            <a:r>
              <a:rPr sz="2000" spc="0" dirty="0" smtClean="0">
                <a:latin typeface="Lucida Sans Unicode"/>
                <a:cs typeface="Lucida Sans Unicode"/>
              </a:rPr>
              <a:t>.”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668" y="1551303"/>
            <a:ext cx="172821" cy="2235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00"/>
              </a:lnSpc>
              <a:spcBef>
                <a:spcPts val="85"/>
              </a:spcBef>
            </a:pPr>
            <a:r>
              <a:rPr sz="1550" spc="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550">
              <a:latin typeface="Wingdings 3"/>
              <a:cs typeface="Wingdings 3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9132" y="3127147"/>
            <a:ext cx="16637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036" y="3156045"/>
            <a:ext cx="6754714" cy="523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3"/>
              </a:lnSpc>
              <a:spcBef>
                <a:spcPts val="160"/>
              </a:spcBef>
            </a:pPr>
            <a:r>
              <a:rPr sz="2000" spc="0" dirty="0" smtClean="0">
                <a:latin typeface="Lucida Sans Unicode"/>
                <a:cs typeface="Lucida Sans Unicode"/>
              </a:rPr>
              <a:t>III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4" dirty="0" smtClean="0">
                <a:latin typeface="Lucida Sans Unicode"/>
                <a:cs typeface="Lucida Sans Unicode"/>
              </a:rPr>
              <a:t>–</a:t>
            </a:r>
            <a:r>
              <a:rPr sz="2000" spc="0" dirty="0" smtClean="0">
                <a:latin typeface="Lucida Sans Unicode"/>
                <a:cs typeface="Lucida Sans Unicode"/>
              </a:rPr>
              <a:t>“…ensur</a:t>
            </a:r>
            <a:r>
              <a:rPr sz="2000" spc="-9" dirty="0" smtClean="0">
                <a:latin typeface="Lucida Sans Unicode"/>
                <a:cs typeface="Lucida Sans Unicode"/>
              </a:rPr>
              <a:t>i</a:t>
            </a:r>
            <a:r>
              <a:rPr sz="2000" spc="0" dirty="0" smtClean="0">
                <a:latin typeface="Lucida Sans Unicode"/>
                <a:cs typeface="Lucida Sans Unicode"/>
              </a:rPr>
              <a:t>ng</a:t>
            </a:r>
            <a:r>
              <a:rPr sz="2000" spc="-2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manageme</a:t>
            </a:r>
            <a:r>
              <a:rPr sz="2000" spc="-9" dirty="0" smtClean="0">
                <a:latin typeface="Lucida Sans Unicode"/>
                <a:cs typeface="Lucida Sans Unicode"/>
              </a:rPr>
              <a:t>n</a:t>
            </a:r>
            <a:r>
              <a:rPr sz="2000" spc="0" dirty="0" smtClean="0">
                <a:latin typeface="Lucida Sans Unicode"/>
                <a:cs typeface="Lucida Sans Unicode"/>
              </a:rPr>
              <a:t>t</a:t>
            </a:r>
            <a:r>
              <a:rPr sz="2000" spc="-3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of the</a:t>
            </a:r>
            <a:r>
              <a:rPr sz="2000" spc="-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organiza</a:t>
            </a:r>
            <a:r>
              <a:rPr sz="2000" spc="-4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ion</a:t>
            </a:r>
            <a:r>
              <a:rPr sz="2000" spc="4" dirty="0" smtClean="0">
                <a:latin typeface="Lucida Sans Unicode"/>
                <a:cs typeface="Lucida Sans Unicode"/>
              </a:rPr>
              <a:t>,</a:t>
            </a:r>
            <a:r>
              <a:rPr sz="2000" spc="0" dirty="0" smtClean="0">
                <a:latin typeface="Lucida Sans Unicode"/>
                <a:cs typeface="Lucida Sans Unicode"/>
              </a:rPr>
              <a:t>…f</a:t>
            </a:r>
            <a:r>
              <a:rPr sz="2000" spc="-9" dirty="0" smtClean="0">
                <a:latin typeface="Lucida Sans Unicode"/>
                <a:cs typeface="Lucida Sans Unicode"/>
              </a:rPr>
              <a:t>o</a:t>
            </a:r>
            <a:r>
              <a:rPr sz="2000" spc="0" dirty="0" smtClean="0">
                <a:latin typeface="Lucida Sans Unicode"/>
                <a:cs typeface="Lucida Sans Unicode"/>
              </a:rPr>
              <a:t>r 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ts val="1920"/>
              </a:lnSpc>
            </a:pPr>
            <a:r>
              <a:rPr sz="2000" spc="0" dirty="0" smtClean="0">
                <a:latin typeface="Lucida Sans Unicode"/>
                <a:cs typeface="Lucida Sans Unicode"/>
              </a:rPr>
              <a:t>sa</a:t>
            </a:r>
            <a:r>
              <a:rPr sz="2000" spc="-9" dirty="0" smtClean="0">
                <a:latin typeface="Lucida Sans Unicode"/>
                <a:cs typeface="Lucida Sans Unicode"/>
              </a:rPr>
              <a:t>f</a:t>
            </a:r>
            <a:r>
              <a:rPr sz="2000" spc="0" dirty="0" smtClean="0">
                <a:latin typeface="Lucida Sans Unicode"/>
                <a:cs typeface="Lucida Sans Unicode"/>
              </a:rPr>
              <a:t>e, ef</a:t>
            </a:r>
            <a:r>
              <a:rPr sz="2000" spc="-9" dirty="0" smtClean="0">
                <a:latin typeface="Lucida Sans Unicode"/>
                <a:cs typeface="Lucida Sans Unicode"/>
              </a:rPr>
              <a:t>f</a:t>
            </a:r>
            <a:r>
              <a:rPr sz="2000" spc="0" dirty="0" smtClean="0">
                <a:latin typeface="Lucida Sans Unicode"/>
                <a:cs typeface="Lucida Sans Unicode"/>
              </a:rPr>
              <a:t>icient, and e</a:t>
            </a:r>
            <a:r>
              <a:rPr sz="2000" spc="-9" dirty="0" smtClean="0">
                <a:latin typeface="Lucida Sans Unicode"/>
                <a:cs typeface="Lucida Sans Unicode"/>
              </a:rPr>
              <a:t>f</a:t>
            </a:r>
            <a:r>
              <a:rPr sz="2000" spc="0" dirty="0" smtClean="0">
                <a:latin typeface="Lucida Sans Unicode"/>
                <a:cs typeface="Lucida Sans Unicode"/>
              </a:rPr>
              <a:t>fect</a:t>
            </a:r>
            <a:r>
              <a:rPr sz="2000" spc="-9" dirty="0" smtClean="0">
                <a:latin typeface="Lucida Sans Unicode"/>
                <a:cs typeface="Lucida Sans Unicode"/>
              </a:rPr>
              <a:t>i</a:t>
            </a:r>
            <a:r>
              <a:rPr sz="2000" spc="-4" dirty="0" smtClean="0">
                <a:latin typeface="Lucida Sans Unicode"/>
                <a:cs typeface="Lucida Sans Unicode"/>
              </a:rPr>
              <a:t>v</a:t>
            </a:r>
            <a:r>
              <a:rPr sz="2000" spc="0" dirty="0" smtClean="0">
                <a:latin typeface="Lucida Sans Unicode"/>
                <a:cs typeface="Lucida Sans Unicode"/>
              </a:rPr>
              <a:t>e</a:t>
            </a:r>
            <a:r>
              <a:rPr sz="2000" spc="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lea</a:t>
            </a:r>
            <a:r>
              <a:rPr sz="2000" spc="-9" dirty="0" smtClean="0">
                <a:latin typeface="Lucida Sans Unicode"/>
                <a:cs typeface="Lucida Sans Unicode"/>
              </a:rPr>
              <a:t>r</a:t>
            </a:r>
            <a:r>
              <a:rPr sz="2000" spc="0" dirty="0" smtClean="0">
                <a:latin typeface="Lucida Sans Unicode"/>
                <a:cs typeface="Lucida Sans Unicode"/>
              </a:rPr>
              <a:t>ning</a:t>
            </a:r>
            <a:r>
              <a:rPr sz="2000" spc="-2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envi</a:t>
            </a:r>
            <a:r>
              <a:rPr sz="2000" spc="-9" dirty="0" smtClean="0">
                <a:latin typeface="Lucida Sans Unicode"/>
                <a:cs typeface="Lucida Sans Unicode"/>
              </a:rPr>
              <a:t>r</a:t>
            </a:r>
            <a:r>
              <a:rPr sz="2000" spc="0" dirty="0" smtClean="0">
                <a:latin typeface="Lucida Sans Unicode"/>
                <a:cs typeface="Lucida Sans Unicode"/>
              </a:rPr>
              <a:t>o</a:t>
            </a:r>
            <a:r>
              <a:rPr sz="2000" spc="9" dirty="0" smtClean="0">
                <a:latin typeface="Lucida Sans Unicode"/>
                <a:cs typeface="Lucida Sans Unicode"/>
              </a:rPr>
              <a:t>n</a:t>
            </a:r>
            <a:r>
              <a:rPr sz="2000" spc="0" dirty="0" smtClean="0">
                <a:latin typeface="Lucida Sans Unicode"/>
                <a:cs typeface="Lucida Sans Unicode"/>
              </a:rPr>
              <a:t>me</a:t>
            </a:r>
            <a:r>
              <a:rPr sz="2000" spc="-9" dirty="0" smtClean="0">
                <a:latin typeface="Lucida Sans Unicode"/>
                <a:cs typeface="Lucida Sans Unicode"/>
              </a:rPr>
              <a:t>n</a:t>
            </a:r>
            <a:r>
              <a:rPr sz="2000" spc="0" dirty="0" smtClean="0">
                <a:latin typeface="Lucida Sans Unicode"/>
                <a:cs typeface="Lucida Sans Unicode"/>
              </a:rPr>
              <a:t>t.”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03122" y="3156045"/>
            <a:ext cx="21676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05"/>
              </a:lnSpc>
              <a:spcBef>
                <a:spcPts val="110"/>
              </a:spcBef>
            </a:pPr>
            <a:r>
              <a:rPr sz="3000" spc="0" baseline="5423" dirty="0" smtClean="0">
                <a:latin typeface="Lucida Sans Unicode"/>
                <a:cs typeface="Lucida Sans Unicode"/>
              </a:rPr>
              <a:t>a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9132" y="3935121"/>
            <a:ext cx="16637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8036" y="3964019"/>
            <a:ext cx="4443800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05"/>
              </a:lnSpc>
              <a:spcBef>
                <a:spcPts val="110"/>
              </a:spcBef>
            </a:pPr>
            <a:r>
              <a:rPr sz="3000" spc="0" baseline="5423" dirty="0" smtClean="0">
                <a:latin typeface="Lucida Sans Unicode"/>
                <a:cs typeface="Lucida Sans Unicode"/>
              </a:rPr>
              <a:t>IV</a:t>
            </a:r>
            <a:r>
              <a:rPr sz="3000" spc="-9" baseline="5423" dirty="0" smtClean="0"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latin typeface="Lucida Sans Unicode"/>
                <a:cs typeface="Lucida Sans Unicode"/>
              </a:rPr>
              <a:t>–</a:t>
            </a:r>
            <a:r>
              <a:rPr sz="3000" spc="9" baseline="5423" dirty="0" smtClean="0"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latin typeface="Lucida Sans Unicode"/>
                <a:cs typeface="Lucida Sans Unicode"/>
              </a:rPr>
              <a:t>“…collabora</a:t>
            </a:r>
            <a:r>
              <a:rPr sz="3000" spc="-9" baseline="5423" dirty="0" smtClean="0">
                <a:latin typeface="Lucida Sans Unicode"/>
                <a:cs typeface="Lucida Sans Unicode"/>
              </a:rPr>
              <a:t>t</a:t>
            </a:r>
            <a:r>
              <a:rPr sz="3000" spc="0" baseline="5423" dirty="0" smtClean="0">
                <a:latin typeface="Lucida Sans Unicode"/>
                <a:cs typeface="Lucida Sans Unicode"/>
              </a:rPr>
              <a:t>es</a:t>
            </a:r>
            <a:r>
              <a:rPr sz="3000" spc="-34" baseline="5423" dirty="0" smtClean="0"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latin typeface="Lucida Sans Unicode"/>
                <a:cs typeface="Lucida Sans Unicode"/>
              </a:rPr>
              <a:t>with</a:t>
            </a:r>
            <a:r>
              <a:rPr sz="3000" spc="-9" baseline="5423" dirty="0" smtClean="0"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latin typeface="Lucida Sans Unicode"/>
                <a:cs typeface="Lucida Sans Unicode"/>
              </a:rPr>
              <a:t>f</a:t>
            </a:r>
            <a:r>
              <a:rPr sz="3000" spc="-9" baseline="5423" dirty="0" smtClean="0">
                <a:latin typeface="Lucida Sans Unicode"/>
                <a:cs typeface="Lucida Sans Unicode"/>
              </a:rPr>
              <a:t>a</a:t>
            </a:r>
            <a:r>
              <a:rPr sz="3000" spc="0" baseline="5423" dirty="0" smtClean="0">
                <a:latin typeface="Lucida Sans Unicode"/>
                <a:cs typeface="Lucida Sans Unicode"/>
              </a:rPr>
              <a:t>mi</a:t>
            </a:r>
            <a:r>
              <a:rPr sz="3000" spc="-4" baseline="5423" dirty="0" smtClean="0">
                <a:latin typeface="Lucida Sans Unicode"/>
                <a:cs typeface="Lucida Sans Unicode"/>
              </a:rPr>
              <a:t>l</a:t>
            </a:r>
            <a:r>
              <a:rPr sz="3000" spc="0" baseline="5423" dirty="0" smtClean="0">
                <a:latin typeface="Lucida Sans Unicode"/>
                <a:cs typeface="Lucida Sans Unicode"/>
              </a:rPr>
              <a:t>ies…”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9132" y="4499001"/>
            <a:ext cx="16637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80"/>
              </a:lnSpc>
              <a:spcBef>
                <a:spcPts val="109"/>
              </a:spcBef>
            </a:pPr>
            <a:r>
              <a:rPr sz="2000" spc="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8036" y="4527899"/>
            <a:ext cx="7227535" cy="523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73"/>
              </a:lnSpc>
              <a:spcBef>
                <a:spcPts val="160"/>
              </a:spcBef>
            </a:pPr>
            <a:r>
              <a:rPr sz="2000" spc="0" dirty="0" smtClean="0">
                <a:latin typeface="Lucida Sans Unicode"/>
                <a:cs typeface="Lucida Sans Unicode"/>
              </a:rPr>
              <a:t>V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–</a:t>
            </a:r>
            <a:r>
              <a:rPr sz="2000" spc="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“…</a:t>
            </a:r>
            <a:r>
              <a:rPr sz="2000" spc="-4" dirty="0" smtClean="0">
                <a:latin typeface="Lucida Sans Unicode"/>
                <a:cs typeface="Lucida Sans Unicode"/>
              </a:rPr>
              <a:t>p</a:t>
            </a:r>
            <a:r>
              <a:rPr sz="2000" spc="0" dirty="0" smtClean="0">
                <a:latin typeface="Lucida Sans Unicode"/>
                <a:cs typeface="Lucida Sans Unicode"/>
              </a:rPr>
              <a:t>rom</a:t>
            </a:r>
            <a:r>
              <a:rPr sz="2000" spc="4" dirty="0" smtClean="0">
                <a:latin typeface="Lucida Sans Unicode"/>
                <a:cs typeface="Lucida Sans Unicode"/>
              </a:rPr>
              <a:t>o</a:t>
            </a:r>
            <a:r>
              <a:rPr sz="2000" spc="0" dirty="0" smtClean="0">
                <a:latin typeface="Lucida Sans Unicode"/>
                <a:cs typeface="Lucida Sans Unicode"/>
              </a:rPr>
              <a:t>tes</a:t>
            </a:r>
            <a:r>
              <a:rPr sz="2000" spc="-2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the su</a:t>
            </a:r>
            <a:r>
              <a:rPr sz="2000" spc="4" dirty="0" smtClean="0">
                <a:latin typeface="Lucida Sans Unicode"/>
                <a:cs typeface="Lucida Sans Unicode"/>
              </a:rPr>
              <a:t>c</a:t>
            </a:r>
            <a:r>
              <a:rPr sz="2000" spc="0" dirty="0" smtClean="0">
                <a:latin typeface="Lucida Sans Unicode"/>
                <a:cs typeface="Lucida Sans Unicode"/>
              </a:rPr>
              <a:t>cess</a:t>
            </a:r>
            <a:r>
              <a:rPr sz="2000" spc="-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of</a:t>
            </a:r>
            <a:r>
              <a:rPr sz="2000" spc="-9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all</a:t>
            </a:r>
            <a:r>
              <a:rPr sz="2000" spc="-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students by</a:t>
            </a:r>
            <a:r>
              <a:rPr sz="2000" spc="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acting</a:t>
            </a:r>
            <a:r>
              <a:rPr sz="2000" spc="-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with 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ts val="1920"/>
              </a:lnSpc>
            </a:pPr>
            <a:r>
              <a:rPr sz="2000" spc="0" dirty="0" smtClean="0">
                <a:latin typeface="Lucida Sans Unicode"/>
                <a:cs typeface="Lucida Sans Unicode"/>
              </a:rPr>
              <a:t>inte</a:t>
            </a:r>
            <a:r>
              <a:rPr sz="2000" spc="-9" dirty="0" smtClean="0">
                <a:latin typeface="Lucida Sans Unicode"/>
                <a:cs typeface="Lucida Sans Unicode"/>
              </a:rPr>
              <a:t>g</a:t>
            </a:r>
            <a:r>
              <a:rPr sz="2000" spc="0" dirty="0" smtClean="0">
                <a:latin typeface="Lucida Sans Unicode"/>
                <a:cs typeface="Lucida Sans Unicode"/>
              </a:rPr>
              <a:t>r</a:t>
            </a:r>
            <a:r>
              <a:rPr sz="2000" spc="-4" dirty="0" smtClean="0">
                <a:latin typeface="Lucida Sans Unicode"/>
                <a:cs typeface="Lucida Sans Unicode"/>
              </a:rPr>
              <a:t>i</a:t>
            </a:r>
            <a:r>
              <a:rPr sz="2000" spc="0" dirty="0" smtClean="0">
                <a:latin typeface="Lucida Sans Unicode"/>
                <a:cs typeface="Lucida Sans Unicode"/>
              </a:rPr>
              <a:t>t</a:t>
            </a:r>
            <a:r>
              <a:rPr sz="2000" spc="-9" dirty="0" smtClean="0">
                <a:latin typeface="Lucida Sans Unicode"/>
                <a:cs typeface="Lucida Sans Unicode"/>
              </a:rPr>
              <a:t>y</a:t>
            </a:r>
            <a:r>
              <a:rPr sz="2000" spc="0" dirty="0" smtClean="0">
                <a:latin typeface="Lucida Sans Unicode"/>
                <a:cs typeface="Lucida Sans Unicode"/>
              </a:rPr>
              <a:t>, f</a:t>
            </a:r>
            <a:r>
              <a:rPr sz="2000" spc="-9" dirty="0" smtClean="0">
                <a:latin typeface="Lucida Sans Unicode"/>
                <a:cs typeface="Lucida Sans Unicode"/>
              </a:rPr>
              <a:t>a</a:t>
            </a:r>
            <a:r>
              <a:rPr sz="2000" spc="0" dirty="0" smtClean="0">
                <a:latin typeface="Lucida Sans Unicode"/>
                <a:cs typeface="Lucida Sans Unicode"/>
              </a:rPr>
              <a:t>i</a:t>
            </a:r>
            <a:r>
              <a:rPr sz="2000" spc="-4" dirty="0" smtClean="0">
                <a:latin typeface="Lucida Sans Unicode"/>
                <a:cs typeface="Lucida Sans Unicode"/>
              </a:rPr>
              <a:t>r</a:t>
            </a:r>
            <a:r>
              <a:rPr sz="2000" spc="0" dirty="0" smtClean="0">
                <a:latin typeface="Lucida Sans Unicode"/>
                <a:cs typeface="Lucida Sans Unicode"/>
              </a:rPr>
              <a:t>ness, and </a:t>
            </a:r>
            <a:r>
              <a:rPr sz="2000" spc="-4" dirty="0" smtClean="0">
                <a:latin typeface="Lucida Sans Unicode"/>
                <a:cs typeface="Lucida Sans Unicode"/>
              </a:rPr>
              <a:t>i</a:t>
            </a:r>
            <a:r>
              <a:rPr sz="2000" spc="0" dirty="0" smtClean="0">
                <a:latin typeface="Lucida Sans Unicode"/>
                <a:cs typeface="Lucida Sans Unicode"/>
              </a:rPr>
              <a:t>n </a:t>
            </a:r>
            <a:r>
              <a:rPr sz="2000" spc="-9" dirty="0" smtClean="0">
                <a:latin typeface="Lucida Sans Unicode"/>
                <a:cs typeface="Lucida Sans Unicode"/>
              </a:rPr>
              <a:t>a</a:t>
            </a:r>
            <a:r>
              <a:rPr sz="2000" spc="0" dirty="0" smtClean="0">
                <a:latin typeface="Lucida Sans Unicode"/>
                <a:cs typeface="Lucida Sans Unicode"/>
              </a:rPr>
              <a:t>n e</a:t>
            </a:r>
            <a:r>
              <a:rPr sz="2000" spc="-9" dirty="0" smtClean="0">
                <a:latin typeface="Lucida Sans Unicode"/>
                <a:cs typeface="Lucida Sans Unicode"/>
              </a:rPr>
              <a:t>t</a:t>
            </a:r>
            <a:r>
              <a:rPr sz="2000" spc="0" dirty="0" smtClean="0">
                <a:latin typeface="Lucida Sans Unicode"/>
                <a:cs typeface="Lucida Sans Unicode"/>
              </a:rPr>
              <a:t>hi</a:t>
            </a:r>
            <a:r>
              <a:rPr sz="2000" spc="4" dirty="0" smtClean="0">
                <a:latin typeface="Lucida Sans Unicode"/>
                <a:cs typeface="Lucida Sans Unicode"/>
              </a:rPr>
              <a:t>c</a:t>
            </a:r>
            <a:r>
              <a:rPr sz="2000" spc="0" dirty="0" smtClean="0">
                <a:latin typeface="Lucida Sans Unicode"/>
                <a:cs typeface="Lucida Sans Unicode"/>
              </a:rPr>
              <a:t>al</a:t>
            </a:r>
            <a:r>
              <a:rPr sz="2000" spc="-14" dirty="0" smtClean="0">
                <a:latin typeface="Lucida Sans Unicode"/>
                <a:cs typeface="Lucida Sans Unicode"/>
              </a:rPr>
              <a:t> </a:t>
            </a:r>
            <a:r>
              <a:rPr sz="2000" spc="0" dirty="0" smtClean="0">
                <a:latin typeface="Lucida Sans Unicode"/>
                <a:cs typeface="Lucida Sans Unicode"/>
              </a:rPr>
              <a:t>manner.”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07210" y="5335783"/>
            <a:ext cx="5951828" cy="5620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365"/>
              </a:lnSpc>
              <a:spcBef>
                <a:spcPts val="118"/>
              </a:spcBef>
            </a:pP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Our</a:t>
            </a:r>
            <a:r>
              <a:rPr sz="3000" spc="-3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-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v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i</a:t>
            </a:r>
            <a:r>
              <a:rPr sz="3000" spc="-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s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ion of le</a:t>
            </a:r>
            <a:r>
              <a:rPr sz="3000" spc="-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a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rn</a:t>
            </a:r>
            <a:r>
              <a:rPr sz="3000" spc="-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i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ng</a:t>
            </a:r>
            <a:r>
              <a:rPr sz="3000" spc="-2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should</a:t>
            </a:r>
            <a:r>
              <a:rPr sz="3000" spc="-1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sha</a:t>
            </a:r>
            <a:r>
              <a:rPr sz="3000" spc="-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p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e an</a:t>
            </a:r>
            <a:r>
              <a:rPr sz="3000" spc="-1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e</a:t>
            </a:r>
            <a:r>
              <a:rPr sz="3000" spc="-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f</a:t>
            </a:r>
            <a:r>
              <a:rPr sz="3000" spc="-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f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ect</a:t>
            </a:r>
            <a:r>
              <a:rPr sz="3000" spc="-9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i</a:t>
            </a:r>
            <a:r>
              <a:rPr sz="3000" spc="-4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v</a:t>
            </a:r>
            <a:r>
              <a:rPr sz="3000" spc="0" baseline="7592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e</a:t>
            </a:r>
            <a:endParaRPr sz="2000">
              <a:latin typeface="Lucida Sans Unicode"/>
              <a:cs typeface="Lucida Sans Unicode"/>
            </a:endParaRPr>
          </a:p>
          <a:p>
            <a:pPr marL="1056855" marR="1074997" algn="ctr">
              <a:lnSpc>
                <a:spcPts val="2060"/>
              </a:lnSpc>
            </a:pP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g</a:t>
            </a:r>
            <a:r>
              <a:rPr sz="3000" spc="-4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r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ading</a:t>
            </a:r>
            <a:r>
              <a:rPr sz="3000" spc="-19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and</a:t>
            </a:r>
            <a:r>
              <a:rPr sz="3000" spc="-4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repor</a:t>
            </a:r>
            <a:r>
              <a:rPr sz="3000" spc="-9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t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ing</a:t>
            </a:r>
            <a:r>
              <a:rPr sz="3000" spc="-19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 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sy</a:t>
            </a:r>
            <a:r>
              <a:rPr sz="3000" spc="-4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s</a:t>
            </a:r>
            <a:r>
              <a:rPr sz="3000" spc="0" baseline="5423" dirty="0" smtClean="0">
                <a:solidFill>
                  <a:srgbClr val="DA1F28"/>
                </a:solidFill>
                <a:latin typeface="Lucida Sans Unicode"/>
                <a:cs typeface="Lucida Sans Unicode"/>
              </a:rPr>
              <a:t>tem.</a:t>
            </a:r>
            <a:endParaRPr sz="20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229562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28925" y="0"/>
            <a:ext cx="3476625" cy="771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49300" y="939410"/>
            <a:ext cx="5698498" cy="145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r>
              <a:rPr sz="1350" spc="0" baseline="7230" dirty="0" smtClean="0">
                <a:latin typeface="Lucida Sans Unicode"/>
                <a:cs typeface="Lucida Sans Unicode"/>
              </a:rPr>
              <a:t>A</a:t>
            </a:r>
            <a:r>
              <a:rPr sz="1350" spc="4" baseline="7230" dirty="0" smtClean="0"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latin typeface="Lucida Sans Unicode"/>
                <a:cs typeface="Lucida Sans Unicode"/>
              </a:rPr>
              <a:t>st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dt,</a:t>
            </a:r>
            <a:r>
              <a:rPr sz="1350" spc="-11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K.</a:t>
            </a:r>
            <a:r>
              <a:rPr sz="1350" spc="4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(2013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54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latin typeface="Lucida Sans Unicode"/>
                <a:cs typeface="Lucida Sans Unicode"/>
              </a:rPr>
              <a:t>ep</a:t>
            </a:r>
            <a:r>
              <a:rPr sz="1350" spc="-4" baseline="7230" dirty="0" smtClean="0">
                <a:latin typeface="Lucida Sans Unicode"/>
                <a:cs typeface="Lucida Sans Unicode"/>
              </a:rPr>
              <a:t>t</a:t>
            </a:r>
            <a:r>
              <a:rPr sz="1350" spc="0" baseline="7230" dirty="0" smtClean="0">
                <a:latin typeface="Lucida Sans Unicode"/>
                <a:cs typeface="Lucida Sans Unicode"/>
              </a:rPr>
              <a:t>em</a:t>
            </a:r>
            <a:r>
              <a:rPr sz="1350" spc="-4" baseline="7230" dirty="0" smtClean="0">
                <a:latin typeface="Lucida Sans Unicode"/>
                <a:cs typeface="Lucida Sans Unicode"/>
              </a:rPr>
              <a:t>b</a:t>
            </a:r>
            <a:r>
              <a:rPr sz="1350" spc="0" baseline="7230" dirty="0" smtClean="0">
                <a:latin typeface="Lucida Sans Unicode"/>
                <a:cs typeface="Lucida Sans Unicode"/>
              </a:rPr>
              <a:t>er</a:t>
            </a:r>
            <a:r>
              <a:rPr sz="1350" spc="-38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5)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24" baseline="7230" dirty="0" smtClean="0">
                <a:latin typeface="Lucida Sans Unicode"/>
                <a:cs typeface="Lucida Sans Unicode"/>
              </a:rPr>
              <a:t> </a:t>
            </a:r>
            <a:r>
              <a:rPr sz="1425" spc="-40" baseline="6850" dirty="0" smtClean="0">
                <a:latin typeface="Lucida Sans Unicode"/>
                <a:cs typeface="Lucida Sans Unicode"/>
              </a:rPr>
              <a:t>S</a:t>
            </a:r>
            <a:r>
              <a:rPr sz="1425" spc="-24" baseline="6850" dirty="0" smtClean="0">
                <a:latin typeface="Lucida Sans Unicode"/>
                <a:cs typeface="Lucida Sans Unicode"/>
              </a:rPr>
              <a:t>t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n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d</a:t>
            </a:r>
            <a:r>
              <a:rPr sz="1425" spc="-45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37" baseline="6850" dirty="0" smtClean="0">
                <a:latin typeface="Lucida Sans Unicode"/>
                <a:cs typeface="Lucida Sans Unicode"/>
              </a:rPr>
              <a:t>ds</a:t>
            </a:r>
            <a:r>
              <a:rPr sz="1425" spc="39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b</a:t>
            </a:r>
            <a:r>
              <a:rPr sz="1425" spc="-45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7" baseline="6850" dirty="0" smtClean="0">
                <a:latin typeface="Lucida Sans Unicode"/>
                <a:cs typeface="Lucida Sans Unicode"/>
              </a:rPr>
              <a:t>sed</a:t>
            </a:r>
            <a:r>
              <a:rPr sz="1425" spc="21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g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0" baseline="6850" dirty="0" smtClean="0">
                <a:latin typeface="Lucida Sans Unicode"/>
                <a:cs typeface="Lucida Sans Unicode"/>
              </a:rPr>
              <a:t>di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n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g</a:t>
            </a:r>
            <a:r>
              <a:rPr sz="1425" spc="25" baseline="685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[</a:t>
            </a:r>
            <a:r>
              <a:rPr sz="1350" spc="4" baseline="7230" dirty="0" smtClean="0">
                <a:latin typeface="Lucida Sans Unicode"/>
                <a:cs typeface="Lucida Sans Unicode"/>
              </a:rPr>
              <a:t>In</a:t>
            </a:r>
            <a:r>
              <a:rPr sz="1350" spc="0" baseline="7230" dirty="0" smtClean="0">
                <a:latin typeface="Lucida Sans Unicode"/>
                <a:cs typeface="Lucida Sans Unicode"/>
              </a:rPr>
              <a:t>te</a:t>
            </a:r>
            <a:r>
              <a:rPr sz="1350" spc="4" baseline="7230" dirty="0" smtClean="0">
                <a:latin typeface="Lucida Sans Unicode"/>
                <a:cs typeface="Lucida Sans Unicode"/>
              </a:rPr>
              <a:t>rn</a:t>
            </a:r>
            <a:r>
              <a:rPr sz="1350" spc="0" baseline="7230" dirty="0" smtClean="0">
                <a:latin typeface="Lucida Sans Unicode"/>
                <a:cs typeface="Lucida Sans Unicode"/>
              </a:rPr>
              <a:t>et</a:t>
            </a:r>
            <a:r>
              <a:rPr sz="1350" spc="-31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bro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d</a:t>
            </a:r>
            <a:r>
              <a:rPr sz="1350" spc="-9" baseline="7230" dirty="0" smtClean="0">
                <a:latin typeface="Lucida Sans Unicode"/>
                <a:cs typeface="Lucida Sans Unicode"/>
              </a:rPr>
              <a:t>c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st</a:t>
            </a:r>
            <a:r>
              <a:rPr sz="1350" spc="-4" baseline="7230" dirty="0" smtClean="0">
                <a:latin typeface="Lucida Sans Unicode"/>
                <a:cs typeface="Lucida Sans Unicode"/>
              </a:rPr>
              <a:t>]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25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P</a:t>
            </a:r>
            <a:r>
              <a:rPr sz="1350" spc="0" baseline="7230" dirty="0" smtClean="0">
                <a:latin typeface="Lucida Sans Unicode"/>
                <a:cs typeface="Lucida Sans Unicode"/>
              </a:rPr>
              <a:t>e</a:t>
            </a:r>
            <a:r>
              <a:rPr sz="1350" spc="4" baseline="7230" dirty="0" smtClean="0">
                <a:latin typeface="Lucida Sans Unicode"/>
                <a:cs typeface="Lucida Sans Unicode"/>
              </a:rPr>
              <a:t>rr</a:t>
            </a:r>
            <a:r>
              <a:rPr sz="1350" spc="0" baseline="7230" dirty="0" smtClean="0">
                <a:latin typeface="Lucida Sans Unicode"/>
                <a:cs typeface="Lucida Sans Unicode"/>
              </a:rPr>
              <a:t>y</a:t>
            </a:r>
            <a:r>
              <a:rPr sz="1350" spc="-4" baseline="7230" dirty="0" smtClean="0"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latin typeface="Lucida Sans Unicode"/>
                <a:cs typeface="Lucida Sans Unicode"/>
              </a:rPr>
              <a:t>bu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g:</a:t>
            </a:r>
            <a:r>
              <a:rPr sz="1350" spc="-28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Y</a:t>
            </a:r>
            <a:r>
              <a:rPr sz="1350" spc="0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-4" baseline="7230" dirty="0" smtClean="0">
                <a:latin typeface="Lucida Sans Unicode"/>
                <a:cs typeface="Lucida Sans Unicode"/>
              </a:rPr>
              <a:t>T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0" baseline="7230" dirty="0" smtClean="0">
                <a:latin typeface="Lucida Sans Unicode"/>
                <a:cs typeface="Lucida Sans Unicode"/>
              </a:rPr>
              <a:t>b</a:t>
            </a:r>
            <a:r>
              <a:rPr sz="1350" spc="14" baseline="7230" dirty="0" smtClean="0">
                <a:latin typeface="Lucida Sans Unicode"/>
                <a:cs typeface="Lucida Sans Unicode"/>
              </a:rPr>
              <a:t>e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268" y="962072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3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9300" y="1259450"/>
            <a:ext cx="4767334" cy="145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r>
              <a:rPr sz="1350" spc="0" baseline="7230" dirty="0" smtClean="0">
                <a:latin typeface="Lucida Sans Unicode"/>
                <a:cs typeface="Lucida Sans Unicode"/>
              </a:rPr>
              <a:t>Fr</a:t>
            </a:r>
            <a:r>
              <a:rPr sz="1350" spc="4" baseline="7230" dirty="0" smtClean="0"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latin typeface="Lucida Sans Unicode"/>
                <a:cs typeface="Lucida Sans Unicode"/>
              </a:rPr>
              <a:t>ed</a:t>
            </a:r>
            <a:r>
              <a:rPr sz="1350" spc="-4" baseline="7230" dirty="0" smtClean="0">
                <a:latin typeface="Lucida Sans Unicode"/>
                <a:cs typeface="Lucida Sans Unicode"/>
              </a:rPr>
              <a:t>ma</a:t>
            </a:r>
            <a:r>
              <a:rPr sz="1350" spc="4" baseline="7230" dirty="0" smtClean="0"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39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latin typeface="Lucida Sans Unicode"/>
                <a:cs typeface="Lucida Sans Unicode"/>
              </a:rPr>
              <a:t>.A.</a:t>
            </a:r>
            <a:r>
              <a:rPr sz="1350" spc="3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(2000)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54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M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k</a:t>
            </a:r>
            <a:r>
              <a:rPr sz="1350" spc="4" baseline="7230" dirty="0" smtClean="0">
                <a:latin typeface="Lucida Sans Unicode"/>
                <a:cs typeface="Lucida Sans Unicode"/>
              </a:rPr>
              <a:t>in</a:t>
            </a:r>
            <a:r>
              <a:rPr sz="1350" spc="0" baseline="7230" dirty="0" smtClean="0">
                <a:latin typeface="Lucida Sans Unicode"/>
                <a:cs typeface="Lucida Sans Unicode"/>
              </a:rPr>
              <a:t>g</a:t>
            </a:r>
            <a:r>
              <a:rPr sz="1350" spc="-16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ep</a:t>
            </a:r>
            <a:r>
              <a:rPr sz="1350" spc="-4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t</a:t>
            </a:r>
            <a:r>
              <a:rPr sz="1350" spc="-19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ca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ds</a:t>
            </a:r>
            <a:r>
              <a:rPr sz="1350" spc="9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me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s</a:t>
            </a:r>
            <a:r>
              <a:rPr sz="1350" spc="4" baseline="7230" dirty="0" smtClean="0">
                <a:latin typeface="Lucida Sans Unicode"/>
                <a:cs typeface="Lucida Sans Unicode"/>
              </a:rPr>
              <a:t>ur</a:t>
            </a:r>
            <a:r>
              <a:rPr sz="1350" spc="0" baseline="7230" dirty="0" smtClean="0">
                <a:latin typeface="Lucida Sans Unicode"/>
                <a:cs typeface="Lucida Sans Unicode"/>
              </a:rPr>
              <a:t>e</a:t>
            </a:r>
            <a:r>
              <a:rPr sz="1350" spc="-33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0" baseline="7230" dirty="0" smtClean="0">
                <a:latin typeface="Lucida Sans Unicode"/>
                <a:cs typeface="Lucida Sans Unicode"/>
              </a:rPr>
              <a:t>p.</a:t>
            </a:r>
            <a:r>
              <a:rPr sz="1350" spc="24" baseline="7230" dirty="0" smtClean="0">
                <a:latin typeface="Lucida Sans Unicode"/>
                <a:cs typeface="Lucida Sans Unicode"/>
              </a:rPr>
              <a:t> </a:t>
            </a:r>
            <a:r>
              <a:rPr sz="1425" spc="-26" baseline="6850" dirty="0" smtClean="0">
                <a:latin typeface="Lucida Sans Unicode"/>
                <a:cs typeface="Lucida Sans Unicode"/>
              </a:rPr>
              <a:t>E</a:t>
            </a:r>
            <a:r>
              <a:rPr sz="1425" spc="-35" baseline="6850" dirty="0" smtClean="0">
                <a:latin typeface="Lucida Sans Unicode"/>
                <a:cs typeface="Lucida Sans Unicode"/>
              </a:rPr>
              <a:t>du</a:t>
            </a:r>
            <a:r>
              <a:rPr sz="1425" spc="-33" baseline="6850" dirty="0" smtClean="0">
                <a:latin typeface="Lucida Sans Unicode"/>
                <a:cs typeface="Lucida Sans Unicode"/>
              </a:rPr>
              <a:t>c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1" baseline="6850" dirty="0" smtClean="0">
                <a:latin typeface="Lucida Sans Unicode"/>
                <a:cs typeface="Lucida Sans Unicode"/>
              </a:rPr>
              <a:t>t</a:t>
            </a:r>
            <a:r>
              <a:rPr sz="1425" spc="-11" baseline="6850" dirty="0" smtClean="0">
                <a:latin typeface="Lucida Sans Unicode"/>
                <a:cs typeface="Lucida Sans Unicode"/>
              </a:rPr>
              <a:t>i</a:t>
            </a:r>
            <a:r>
              <a:rPr sz="1425" spc="-35" baseline="6850" dirty="0" smtClean="0">
                <a:latin typeface="Lucida Sans Unicode"/>
                <a:cs typeface="Lucida Sans Unicode"/>
              </a:rPr>
              <a:t>on</a:t>
            </a:r>
            <a:r>
              <a:rPr sz="1425" spc="-9" baseline="6850" dirty="0" smtClean="0">
                <a:latin typeface="Lucida Sans Unicode"/>
                <a:cs typeface="Lucida Sans Unicode"/>
              </a:rPr>
              <a:t> </a:t>
            </a:r>
            <a:r>
              <a:rPr sz="1425" spc="-29" baseline="6850" dirty="0" smtClean="0">
                <a:latin typeface="Lucida Sans Unicode"/>
                <a:cs typeface="Lucida Sans Unicode"/>
              </a:rPr>
              <a:t>Di</a:t>
            </a:r>
            <a:r>
              <a:rPr sz="1425" spc="-30" baseline="6850" dirty="0" smtClean="0">
                <a:latin typeface="Lucida Sans Unicode"/>
                <a:cs typeface="Lucida Sans Unicode"/>
              </a:rPr>
              <a:t>g</a:t>
            </a:r>
            <a:r>
              <a:rPr sz="1425" spc="-25" baseline="6850" dirty="0" smtClean="0">
                <a:latin typeface="Lucida Sans Unicode"/>
                <a:cs typeface="Lucida Sans Unicode"/>
              </a:rPr>
              <a:t>est,</a:t>
            </a:r>
            <a:r>
              <a:rPr sz="1425" spc="-9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" baseline="6850" dirty="0" smtClean="0">
                <a:latin typeface="Lucida Sans Unicode"/>
                <a:cs typeface="Lucida Sans Unicode"/>
              </a:rPr>
              <a:t>6</a:t>
            </a:r>
            <a:r>
              <a:rPr sz="1425" spc="0" baseline="6850" dirty="0" smtClean="0">
                <a:latin typeface="Lucida Sans Unicode"/>
                <a:cs typeface="Lucida Sans Unicode"/>
              </a:rPr>
              <a:t>5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(5)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32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4</a:t>
            </a:r>
            <a:r>
              <a:rPr sz="1350" spc="0" baseline="7230" dirty="0" smtClean="0">
                <a:latin typeface="Lucida Sans Unicode"/>
                <a:cs typeface="Lucida Sans Unicode"/>
              </a:rPr>
              <a:t>5.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3268" y="1282112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9300" y="1581014"/>
            <a:ext cx="6943328" cy="3635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95"/>
              </a:lnSpc>
              <a:spcBef>
                <a:spcPts val="54"/>
              </a:spcBef>
            </a:pPr>
            <a:r>
              <a:rPr sz="1350" spc="0" baseline="4820" dirty="0" smtClean="0">
                <a:latin typeface="Lucida Sans Unicode"/>
                <a:cs typeface="Lucida Sans Unicode"/>
              </a:rPr>
              <a:t>Gusk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y,</a:t>
            </a:r>
            <a:r>
              <a:rPr sz="1350" spc="-31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T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(2013)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5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T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0" baseline="4820" dirty="0" smtClean="0">
                <a:latin typeface="Lucida Sans Unicode"/>
                <a:cs typeface="Lucida Sans Unicode"/>
              </a:rPr>
              <a:t>e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ca</a:t>
            </a:r>
            <a:r>
              <a:rPr sz="1350" spc="0" baseline="4820" dirty="0" smtClean="0">
                <a:latin typeface="Lucida Sans Unicode"/>
                <a:cs typeface="Lucida Sans Unicode"/>
              </a:rPr>
              <a:t>se</a:t>
            </a:r>
            <a:r>
              <a:rPr sz="1350" spc="25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gai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st</a:t>
            </a:r>
            <a:r>
              <a:rPr sz="1350" spc="-8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pe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c</a:t>
            </a:r>
            <a:r>
              <a:rPr sz="1350" spc="0" baseline="4820" dirty="0" smtClean="0">
                <a:latin typeface="Lucida Sans Unicode"/>
                <a:cs typeface="Lucida Sans Unicode"/>
              </a:rPr>
              <a:t>e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ge</a:t>
            </a:r>
            <a:r>
              <a:rPr sz="1350" spc="-21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g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des.</a:t>
            </a:r>
            <a:r>
              <a:rPr sz="1350" spc="5" baseline="4820" dirty="0" smtClean="0">
                <a:latin typeface="Lucida Sans Unicode"/>
                <a:cs typeface="Lucida Sans Unicode"/>
              </a:rPr>
              <a:t> 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E</a:t>
            </a:r>
            <a:r>
              <a:rPr sz="1425" spc="-35" baseline="4566" dirty="0" smtClean="0">
                <a:latin typeface="Lucida Sans Unicode"/>
                <a:cs typeface="Lucida Sans Unicode"/>
              </a:rPr>
              <a:t>du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c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21" baseline="4566" dirty="0" smtClean="0">
                <a:latin typeface="Lucida Sans Unicode"/>
                <a:cs typeface="Lucida Sans Unicode"/>
              </a:rPr>
              <a:t>t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34" baseline="4566" dirty="0" smtClean="0">
                <a:latin typeface="Lucida Sans Unicode"/>
                <a:cs typeface="Lucida Sans Unicode"/>
              </a:rPr>
              <a:t>o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n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16" baseline="4566" dirty="0" smtClean="0">
                <a:latin typeface="Lucida Sans Unicode"/>
                <a:cs typeface="Lucida Sans Unicode"/>
              </a:rPr>
              <a:t>l</a:t>
            </a:r>
            <a:r>
              <a:rPr sz="1425" spc="0" baseline="4566" dirty="0" smtClean="0">
                <a:latin typeface="Lucida Sans Unicode"/>
                <a:cs typeface="Lucida Sans Unicode"/>
              </a:rPr>
              <a:t> 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Le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de</a:t>
            </a:r>
            <a:r>
              <a:rPr sz="1425" spc="-18" baseline="4566" dirty="0" smtClean="0">
                <a:latin typeface="Lucida Sans Unicode"/>
                <a:cs typeface="Lucida Sans Unicode"/>
              </a:rPr>
              <a:t>r</a:t>
            </a:r>
            <a:r>
              <a:rPr sz="1425" spc="-29" baseline="4566" dirty="0" smtClean="0">
                <a:latin typeface="Lucida Sans Unicode"/>
                <a:cs typeface="Lucida Sans Unicode"/>
              </a:rPr>
              <a:t>s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h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p</a:t>
            </a:r>
            <a:r>
              <a:rPr sz="1350" spc="-16" baseline="4820" dirty="0" smtClean="0">
                <a:latin typeface="Lucida Sans Unicode"/>
                <a:cs typeface="Lucida Sans Unicode"/>
              </a:rPr>
              <a:t>,</a:t>
            </a:r>
            <a:r>
              <a:rPr sz="1350" spc="13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S</a:t>
            </a:r>
            <a:r>
              <a:rPr sz="1350" spc="0" baseline="4820" dirty="0" smtClean="0">
                <a:latin typeface="Lucida Sans Unicode"/>
                <a:cs typeface="Lucida Sans Unicode"/>
              </a:rPr>
              <a:t>ept</a:t>
            </a:r>
            <a:r>
              <a:rPr sz="1350" spc="-4" baseline="4820" dirty="0" smtClean="0">
                <a:latin typeface="Lucida Sans Unicode"/>
                <a:cs typeface="Lucida Sans Unicode"/>
              </a:rPr>
              <a:t> 2013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39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Vol.</a:t>
            </a:r>
            <a:r>
              <a:rPr sz="1350" spc="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71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2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6</a:t>
            </a:r>
            <a:r>
              <a:rPr sz="1350" spc="0" baseline="4820" dirty="0" smtClean="0">
                <a:latin typeface="Lucida Sans Unicode"/>
                <a:cs typeface="Lucida Sans Unicode"/>
              </a:rPr>
              <a:t>8</a:t>
            </a:r>
            <a:r>
              <a:rPr sz="1350" spc="-4" baseline="4820" dirty="0" smtClean="0">
                <a:latin typeface="Lucida Sans Unicode"/>
                <a:cs typeface="Lucida Sans Unicode"/>
              </a:rPr>
              <a:t>-72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4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et</a:t>
            </a:r>
            <a:r>
              <a:rPr sz="1350" spc="4" baseline="4820" dirty="0" smtClean="0">
                <a:latin typeface="Lucida Sans Unicode"/>
                <a:cs typeface="Lucida Sans Unicode"/>
              </a:rPr>
              <a:t>ri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19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fr</a:t>
            </a:r>
            <a:r>
              <a:rPr sz="1350" spc="0" baseline="4820" dirty="0" smtClean="0">
                <a:latin typeface="Lucida Sans Unicode"/>
                <a:cs typeface="Lucida Sans Unicode"/>
              </a:rPr>
              <a:t>om: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855"/>
              </a:lnSpc>
            </a:pP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tt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: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s.eb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t.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om.yo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em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wb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u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.edu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ew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r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?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=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9819c4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25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89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1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bf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7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915"/>
              </a:lnSpc>
              <a:spcBef>
                <a:spcPts val="2"/>
              </a:spcBef>
            </a:pP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457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de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7a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580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6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%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se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mg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00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1&amp;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d=3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&amp;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hi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3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268" y="1603676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9300" y="2122034"/>
            <a:ext cx="6965830" cy="2539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90">
              <a:lnSpc>
                <a:spcPts val="1095"/>
              </a:lnSpc>
              <a:spcBef>
                <a:spcPts val="54"/>
              </a:spcBef>
            </a:pPr>
            <a:r>
              <a:rPr sz="1350" spc="0" baseline="4820" dirty="0" smtClean="0">
                <a:latin typeface="Lucida Sans Unicode"/>
                <a:cs typeface="Lucida Sans Unicode"/>
              </a:rPr>
              <a:t>Gusk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y,</a:t>
            </a:r>
            <a:r>
              <a:rPr sz="1350" spc="-31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T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(2001)</a:t>
            </a:r>
            <a:r>
              <a:rPr sz="1350" spc="0" baseline="4820" dirty="0" smtClean="0">
                <a:latin typeface="Lucida Sans Unicode"/>
                <a:cs typeface="Lucida Sans Unicode"/>
              </a:rPr>
              <a:t>. </a:t>
            </a:r>
            <a:r>
              <a:rPr sz="1350" spc="54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He</a:t>
            </a:r>
            <a:r>
              <a:rPr sz="1350" spc="4" baseline="4820" dirty="0" smtClean="0">
                <a:latin typeface="Lucida Sans Unicode"/>
                <a:cs typeface="Lucida Sans Unicode"/>
              </a:rPr>
              <a:t>l</a:t>
            </a:r>
            <a:r>
              <a:rPr sz="1350" spc="0" baseline="4820" dirty="0" smtClean="0">
                <a:latin typeface="Lucida Sans Unicode"/>
                <a:cs typeface="Lucida Sans Unicode"/>
              </a:rPr>
              <a:t>pi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g</a:t>
            </a:r>
            <a:r>
              <a:rPr sz="1350" spc="273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st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9" baseline="4820" dirty="0" smtClean="0">
                <a:latin typeface="Lucida Sans Unicode"/>
                <a:cs typeface="Lucida Sans Unicode"/>
              </a:rPr>
              <a:t>a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ds m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ke</a:t>
            </a:r>
            <a:r>
              <a:rPr sz="1350" spc="-8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0" baseline="4820" dirty="0" smtClean="0">
                <a:latin typeface="Lucida Sans Unicode"/>
                <a:cs typeface="Lucida Sans Unicode"/>
              </a:rPr>
              <a:t>e</a:t>
            </a:r>
            <a:r>
              <a:rPr sz="1350" spc="-3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g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de. 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E</a:t>
            </a:r>
            <a:r>
              <a:rPr sz="1425" spc="-35" baseline="4566" dirty="0" smtClean="0">
                <a:latin typeface="Lucida Sans Unicode"/>
                <a:cs typeface="Lucida Sans Unicode"/>
              </a:rPr>
              <a:t>du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c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21" baseline="4566" dirty="0" smtClean="0">
                <a:latin typeface="Lucida Sans Unicode"/>
                <a:cs typeface="Lucida Sans Unicode"/>
              </a:rPr>
              <a:t>t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34" baseline="4566" dirty="0" smtClean="0">
                <a:latin typeface="Lucida Sans Unicode"/>
                <a:cs typeface="Lucida Sans Unicode"/>
              </a:rPr>
              <a:t>o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n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16" baseline="4566" dirty="0" smtClean="0">
                <a:latin typeface="Lucida Sans Unicode"/>
                <a:cs typeface="Lucida Sans Unicode"/>
              </a:rPr>
              <a:t>l</a:t>
            </a:r>
            <a:r>
              <a:rPr sz="1425" spc="0" baseline="4566" dirty="0" smtClean="0">
                <a:latin typeface="Lucida Sans Unicode"/>
                <a:cs typeface="Lucida Sans Unicode"/>
              </a:rPr>
              <a:t> 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Le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de</a:t>
            </a:r>
            <a:r>
              <a:rPr sz="1425" spc="-18" baseline="4566" dirty="0" smtClean="0">
                <a:latin typeface="Lucida Sans Unicode"/>
                <a:cs typeface="Lucida Sans Unicode"/>
              </a:rPr>
              <a:t>r</a:t>
            </a:r>
            <a:r>
              <a:rPr sz="1425" spc="-29" baseline="4566" dirty="0" smtClean="0">
                <a:latin typeface="Lucida Sans Unicode"/>
                <a:cs typeface="Lucida Sans Unicode"/>
              </a:rPr>
              <a:t>s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h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p</a:t>
            </a:r>
            <a:r>
              <a:rPr sz="1350" spc="-16" baseline="4820" dirty="0" smtClean="0">
                <a:latin typeface="Lucida Sans Unicode"/>
                <a:cs typeface="Lucida Sans Unicode"/>
              </a:rPr>
              <a:t>,</a:t>
            </a:r>
            <a:r>
              <a:rPr sz="1350" spc="13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S</a:t>
            </a:r>
            <a:r>
              <a:rPr sz="1350" spc="0" baseline="4820" dirty="0" smtClean="0">
                <a:latin typeface="Lucida Sans Unicode"/>
                <a:cs typeface="Lucida Sans Unicode"/>
              </a:rPr>
              <a:t>ept</a:t>
            </a:r>
            <a:r>
              <a:rPr sz="1350" spc="-4" baseline="4820" dirty="0" smtClean="0">
                <a:latin typeface="Lucida Sans Unicode"/>
                <a:cs typeface="Lucida Sans Unicode"/>
              </a:rPr>
              <a:t> 2001</a:t>
            </a:r>
            <a:r>
              <a:rPr sz="1350" spc="0" baseline="4820" dirty="0" smtClean="0">
                <a:latin typeface="Lucida Sans Unicode"/>
                <a:cs typeface="Lucida Sans Unicode"/>
              </a:rPr>
              <a:t>,Vol.</a:t>
            </a:r>
            <a:r>
              <a:rPr sz="1350" spc="4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59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2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et</a:t>
            </a:r>
            <a:r>
              <a:rPr sz="1350" spc="4" baseline="4820" dirty="0" smtClean="0">
                <a:latin typeface="Lucida Sans Unicode"/>
                <a:cs typeface="Lucida Sans Unicode"/>
              </a:rPr>
              <a:t>ri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34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fr</a:t>
            </a:r>
            <a:r>
              <a:rPr sz="1350" spc="0" baseline="4820" dirty="0" smtClean="0">
                <a:latin typeface="Lucida Sans Unicode"/>
                <a:cs typeface="Lucida Sans Unicode"/>
              </a:rPr>
              <a:t>o</a:t>
            </a:r>
            <a:r>
              <a:rPr sz="1350" spc="9" baseline="4820" dirty="0" smtClean="0">
                <a:latin typeface="Lucida Sans Unicode"/>
                <a:cs typeface="Lucida Sans Unicode"/>
              </a:rPr>
              <a:t>m</a:t>
            </a:r>
            <a:r>
              <a:rPr sz="1350" spc="0" baseline="4820" dirty="0" smtClean="0">
                <a:latin typeface="Lucida Sans Unicode"/>
                <a:cs typeface="Lucida Sans Unicode"/>
              </a:rPr>
              <a:t>: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905"/>
              </a:lnSpc>
            </a:pP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h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tp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: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//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www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.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ascd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.org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/p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u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b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li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ca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tio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n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s/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edu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ca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tio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n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</a:t>
            </a:r>
            <a:r>
              <a:rPr sz="1350" u="sng" spc="1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l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-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l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ad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r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s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hi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p/s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ep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t01/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vo</a:t>
            </a:r>
            <a:r>
              <a:rPr sz="1350" u="sng" spc="1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l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5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9/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nu</a:t>
            </a:r>
            <a:r>
              <a:rPr sz="1350" u="sng" spc="9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m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0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1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/H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l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p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in</a:t>
            </a:r>
            <a:r>
              <a:rPr sz="1350" u="sng" spc="1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g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-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S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nd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r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d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s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-</a:t>
            </a:r>
            <a:r>
              <a:rPr sz="1350" u="sng" spc="1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M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k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-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th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-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G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r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ad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e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.a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sp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6"/>
              </a:rPr>
              <a:t>x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3268" y="2144696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3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9300" y="2552183"/>
            <a:ext cx="8109454" cy="3635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95"/>
              </a:lnSpc>
              <a:spcBef>
                <a:spcPts val="54"/>
              </a:spcBef>
            </a:pPr>
            <a:r>
              <a:rPr sz="1350" spc="0" baseline="4820" dirty="0" smtClean="0">
                <a:latin typeface="Lucida Sans Unicode"/>
                <a:cs typeface="Lucida Sans Unicode"/>
              </a:rPr>
              <a:t>He</a:t>
            </a:r>
            <a:r>
              <a:rPr sz="1350" spc="4" baseline="4820" dirty="0" smtClean="0">
                <a:latin typeface="Lucida Sans Unicode"/>
                <a:cs typeface="Lucida Sans Unicode"/>
              </a:rPr>
              <a:t>fl</a:t>
            </a:r>
            <a:r>
              <a:rPr sz="1350" spc="0" baseline="4820" dirty="0" smtClean="0">
                <a:latin typeface="Lucida Sans Unicode"/>
                <a:cs typeface="Lucida Sans Unicode"/>
              </a:rPr>
              <a:t>eb</a:t>
            </a:r>
            <a:r>
              <a:rPr sz="1350" spc="-4" baseline="4820" dirty="0" smtClean="0">
                <a:latin typeface="Lucida Sans Unicode"/>
                <a:cs typeface="Lucida Sans Unicode"/>
              </a:rPr>
              <a:t>o</a:t>
            </a:r>
            <a:r>
              <a:rPr sz="1350" spc="0" baseline="4820" dirty="0" smtClean="0">
                <a:latin typeface="Lucida Sans Unicode"/>
                <a:cs typeface="Lucida Sans Unicode"/>
              </a:rPr>
              <a:t>w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r,</a:t>
            </a:r>
            <a:r>
              <a:rPr sz="1350" spc="-66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T</a:t>
            </a:r>
            <a:r>
              <a:rPr sz="1350" spc="0" baseline="4820" dirty="0" smtClean="0">
                <a:latin typeface="Lucida Sans Unicode"/>
                <a:cs typeface="Lucida Sans Unicode"/>
              </a:rPr>
              <a:t>.,</a:t>
            </a:r>
            <a:r>
              <a:rPr sz="1350" spc="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&amp;</a:t>
            </a:r>
            <a:r>
              <a:rPr sz="1350" spc="4" baseline="4820" dirty="0" smtClean="0">
                <a:latin typeface="Lucida Sans Unicode"/>
                <a:cs typeface="Lucida Sans Unicode"/>
              </a:rPr>
              <a:t> M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z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o,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(2011)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54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Gr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des t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5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s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0" baseline="4820" dirty="0" smtClean="0">
                <a:latin typeface="Lucida Sans Unicode"/>
                <a:cs typeface="Lucida Sans Unicode"/>
              </a:rPr>
              <a:t>ow</a:t>
            </a:r>
            <a:r>
              <a:rPr sz="1350" spc="-27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w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-12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st</a:t>
            </a:r>
            <a:r>
              <a:rPr sz="1350" spc="4" baseline="4820" dirty="0" smtClean="0">
                <a:latin typeface="Lucida Sans Unicode"/>
                <a:cs typeface="Lucida Sans Unicode"/>
              </a:rPr>
              <a:t>u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ts</a:t>
            </a:r>
            <a:r>
              <a:rPr sz="1350" spc="-11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k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ow. 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E</a:t>
            </a:r>
            <a:r>
              <a:rPr sz="1425" spc="-35" baseline="4566" dirty="0" smtClean="0">
                <a:latin typeface="Lucida Sans Unicode"/>
                <a:cs typeface="Lucida Sans Unicode"/>
              </a:rPr>
              <a:t>du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c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21" baseline="4566" dirty="0" smtClean="0">
                <a:latin typeface="Lucida Sans Unicode"/>
                <a:cs typeface="Lucida Sans Unicode"/>
              </a:rPr>
              <a:t>t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34" baseline="4566" dirty="0" smtClean="0">
                <a:latin typeface="Lucida Sans Unicode"/>
                <a:cs typeface="Lucida Sans Unicode"/>
              </a:rPr>
              <a:t>o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n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16" baseline="4566" dirty="0" smtClean="0">
                <a:latin typeface="Lucida Sans Unicode"/>
                <a:cs typeface="Lucida Sans Unicode"/>
              </a:rPr>
              <a:t>l</a:t>
            </a:r>
            <a:r>
              <a:rPr sz="1425" spc="0" baseline="4566" dirty="0" smtClean="0">
                <a:latin typeface="Lucida Sans Unicode"/>
                <a:cs typeface="Lucida Sans Unicode"/>
              </a:rPr>
              <a:t> 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Le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de</a:t>
            </a:r>
            <a:r>
              <a:rPr sz="1425" spc="-18" baseline="4566" dirty="0" smtClean="0">
                <a:latin typeface="Lucida Sans Unicode"/>
                <a:cs typeface="Lucida Sans Unicode"/>
              </a:rPr>
              <a:t>r</a:t>
            </a:r>
            <a:r>
              <a:rPr sz="1425" spc="-29" baseline="4566" dirty="0" smtClean="0">
                <a:latin typeface="Lucida Sans Unicode"/>
                <a:cs typeface="Lucida Sans Unicode"/>
              </a:rPr>
              <a:t>s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h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26" baseline="4566" dirty="0" smtClean="0">
                <a:latin typeface="Lucida Sans Unicode"/>
                <a:cs typeface="Lucida Sans Unicode"/>
              </a:rPr>
              <a:t>p</a:t>
            </a:r>
            <a:r>
              <a:rPr sz="1350" spc="-16" baseline="4820" dirty="0" smtClean="0">
                <a:latin typeface="Lucida Sans Unicode"/>
                <a:cs typeface="Lucida Sans Unicode"/>
              </a:rPr>
              <a:t>,</a:t>
            </a:r>
            <a:r>
              <a:rPr sz="1350" spc="13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ov</a:t>
            </a:r>
            <a:r>
              <a:rPr sz="1350" spc="-11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2011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39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Vol.</a:t>
            </a:r>
            <a:r>
              <a:rPr sz="1350" spc="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69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3</a:t>
            </a:r>
            <a:r>
              <a:rPr sz="1350" spc="4" baseline="4820" dirty="0" smtClean="0">
                <a:latin typeface="Lucida Sans Unicode"/>
                <a:cs typeface="Lucida Sans Unicode"/>
              </a:rPr>
              <a:t>4</a:t>
            </a:r>
            <a:r>
              <a:rPr sz="1350" spc="-4" baseline="4820" dirty="0" smtClean="0">
                <a:latin typeface="Lucida Sans Unicode"/>
                <a:cs typeface="Lucida Sans Unicode"/>
              </a:rPr>
              <a:t>-</a:t>
            </a:r>
            <a:r>
              <a:rPr sz="1350" spc="4" baseline="4820" dirty="0" smtClean="0">
                <a:latin typeface="Lucida Sans Unicode"/>
                <a:cs typeface="Lucida Sans Unicode"/>
              </a:rPr>
              <a:t>3</a:t>
            </a:r>
            <a:r>
              <a:rPr sz="1350" spc="-4" baseline="4820" dirty="0" smtClean="0">
                <a:latin typeface="Lucida Sans Unicode"/>
                <a:cs typeface="Lucida Sans Unicode"/>
              </a:rPr>
              <a:t>9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4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et</a:t>
            </a:r>
            <a:r>
              <a:rPr sz="1350" spc="4" baseline="4820" dirty="0" smtClean="0">
                <a:latin typeface="Lucida Sans Unicode"/>
                <a:cs typeface="Lucida Sans Unicode"/>
              </a:rPr>
              <a:t>ri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34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fr</a:t>
            </a:r>
            <a:r>
              <a:rPr sz="1350" spc="0" baseline="4820" dirty="0" smtClean="0">
                <a:latin typeface="Lucida Sans Unicode"/>
                <a:cs typeface="Lucida Sans Unicode"/>
              </a:rPr>
              <a:t>om: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855"/>
              </a:lnSpc>
            </a:pP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tt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: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s.eb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t.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om.yo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em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wb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u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.edu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ew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p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r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?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=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9819c4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25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89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1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bf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7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915"/>
              </a:lnSpc>
              <a:spcBef>
                <a:spcPts val="2"/>
              </a:spcBef>
            </a:pP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457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de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7a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580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6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%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se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mg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00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1&amp;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d=5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&amp;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hi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3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268" y="2574845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9300" y="3097615"/>
            <a:ext cx="7573472" cy="359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2"/>
              </a:lnSpc>
              <a:spcBef>
                <a:spcPts val="125"/>
              </a:spcBef>
            </a:pP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-4" dirty="0" smtClean="0">
                <a:latin typeface="Lucida Sans Unicode"/>
                <a:cs typeface="Lucida Sans Unicode"/>
              </a:rPr>
              <a:t>aac</a:t>
            </a:r>
            <a:r>
              <a:rPr sz="900" spc="4" dirty="0" smtClean="0">
                <a:latin typeface="Lucida Sans Unicode"/>
                <a:cs typeface="Lucida Sans Unicode"/>
              </a:rPr>
              <a:t>k</a:t>
            </a:r>
            <a:r>
              <a:rPr sz="900" spc="0" dirty="0" smtClean="0">
                <a:latin typeface="Lucida Sans Unicode"/>
                <a:cs typeface="Lucida Sans Unicode"/>
              </a:rPr>
              <a:t>,</a:t>
            </a:r>
            <a:r>
              <a:rPr sz="900" spc="-6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.,</a:t>
            </a:r>
            <a:r>
              <a:rPr sz="900" spc="1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4" dirty="0" smtClean="0">
                <a:latin typeface="Lucida Sans Unicode"/>
                <a:cs typeface="Lucida Sans Unicode"/>
              </a:rPr>
              <a:t>u</a:t>
            </a:r>
            <a:r>
              <a:rPr sz="900" spc="0" dirty="0" smtClean="0">
                <a:latin typeface="Lucida Sans Unicode"/>
                <a:cs typeface="Lucida Sans Unicode"/>
              </a:rPr>
              <a:t>z,</a:t>
            </a:r>
            <a:r>
              <a:rPr sz="900" spc="-2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A.,</a:t>
            </a:r>
            <a:r>
              <a:rPr sz="900" spc="-1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&amp;</a:t>
            </a:r>
            <a:r>
              <a:rPr sz="900" spc="4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Za</a:t>
            </a:r>
            <a:r>
              <a:rPr sz="900" spc="0" dirty="0" smtClean="0">
                <a:latin typeface="Lucida Sans Unicode"/>
                <a:cs typeface="Lucida Sans Unicode"/>
              </a:rPr>
              <a:t>w</a:t>
            </a:r>
            <a:r>
              <a:rPr sz="900" spc="4" dirty="0" smtClean="0">
                <a:latin typeface="Lucida Sans Unicode"/>
                <a:cs typeface="Lucida Sans Unicode"/>
              </a:rPr>
              <a:t>l</a:t>
            </a:r>
            <a:r>
              <a:rPr sz="900" spc="0" dirty="0" smtClean="0">
                <a:latin typeface="Lucida Sans Unicode"/>
                <a:cs typeface="Lucida Sans Unicode"/>
              </a:rPr>
              <a:t>o</a:t>
            </a:r>
            <a:r>
              <a:rPr sz="900" spc="-4" dirty="0" smtClean="0">
                <a:latin typeface="Lucida Sans Unicode"/>
                <a:cs typeface="Lucida Sans Unicode"/>
              </a:rPr>
              <a:t>c</a:t>
            </a: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,</a:t>
            </a:r>
            <a:r>
              <a:rPr sz="900" spc="5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0" dirty="0" smtClean="0">
                <a:latin typeface="Lucida Sans Unicode"/>
                <a:cs typeface="Lucida Sans Unicode"/>
              </a:rPr>
              <a:t>.</a:t>
            </a:r>
            <a:r>
              <a:rPr sz="900" spc="-9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(2012)</a:t>
            </a:r>
            <a:r>
              <a:rPr sz="900" spc="0" dirty="0" smtClean="0">
                <a:latin typeface="Lucida Sans Unicode"/>
                <a:cs typeface="Lucida Sans Unicode"/>
              </a:rPr>
              <a:t>.</a:t>
            </a:r>
            <a:r>
              <a:rPr sz="900" spc="5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Us</a:t>
            </a:r>
            <a:r>
              <a:rPr sz="900" spc="4" dirty="0" smtClean="0">
                <a:latin typeface="Lucida Sans Unicode"/>
                <a:cs typeface="Lucida Sans Unicode"/>
              </a:rPr>
              <a:t>in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-16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st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d</a:t>
            </a:r>
            <a:r>
              <a:rPr sz="900" spc="-9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d</a:t>
            </a:r>
            <a:r>
              <a:rPr sz="900" spc="4" dirty="0" smtClean="0">
                <a:latin typeface="Lucida Sans Unicode"/>
                <a:cs typeface="Lucida Sans Unicode"/>
              </a:rPr>
              <a:t>s</a:t>
            </a:r>
            <a:r>
              <a:rPr sz="900" spc="-4" dirty="0" smtClean="0">
                <a:latin typeface="Lucida Sans Unicode"/>
                <a:cs typeface="Lucida Sans Unicode"/>
              </a:rPr>
              <a:t>-</a:t>
            </a:r>
            <a:r>
              <a:rPr sz="900" spc="0" dirty="0" smtClean="0">
                <a:latin typeface="Lucida Sans Unicode"/>
                <a:cs typeface="Lucida Sans Unicode"/>
              </a:rPr>
              <a:t>b</a:t>
            </a:r>
            <a:r>
              <a:rPr sz="900" spc="-4" dirty="0" smtClean="0">
                <a:latin typeface="Lucida Sans Unicode"/>
                <a:cs typeface="Lucida Sans Unicode"/>
              </a:rPr>
              <a:t>as</a:t>
            </a:r>
            <a:r>
              <a:rPr sz="900" spc="0" dirty="0" smtClean="0">
                <a:latin typeface="Lucida Sans Unicode"/>
                <a:cs typeface="Lucida Sans Unicode"/>
              </a:rPr>
              <a:t>ed</a:t>
            </a:r>
            <a:r>
              <a:rPr sz="900" spc="19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di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-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to a</a:t>
            </a:r>
            <a:r>
              <a:rPr sz="900" spc="-4" dirty="0" smtClean="0">
                <a:latin typeface="Lucida Sans Unicode"/>
                <a:cs typeface="Lucida Sans Unicode"/>
              </a:rPr>
              <a:t>d</a:t>
            </a:r>
            <a:r>
              <a:rPr sz="900" spc="0" dirty="0" smtClean="0">
                <a:latin typeface="Lucida Sans Unicode"/>
                <a:cs typeface="Lucida Sans Unicode"/>
              </a:rPr>
              <a:t>dr</a:t>
            </a: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s 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u</a:t>
            </a:r>
            <a:r>
              <a:rPr sz="900" spc="0" dirty="0" smtClean="0">
                <a:latin typeface="Lucida Sans Unicode"/>
                <a:cs typeface="Lucida Sans Unicode"/>
              </a:rPr>
              <a:t>de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‟</a:t>
            </a:r>
            <a:r>
              <a:rPr sz="900" spc="-38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gt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s 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d </a:t>
            </a:r>
            <a:r>
              <a:rPr sz="900" spc="4" dirty="0" smtClean="0">
                <a:latin typeface="Lucida Sans Unicode"/>
                <a:cs typeface="Lucida Sans Unicode"/>
              </a:rPr>
              <a:t>w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ss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.</a:t>
            </a:r>
            <a:r>
              <a:rPr sz="900" spc="4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(Sc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ool</a:t>
            </a:r>
            <a:r>
              <a:rPr sz="900" spc="1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of 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864"/>
              </a:lnSpc>
            </a:pP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0" dirty="0" smtClean="0">
                <a:latin typeface="Lucida Sans Unicode"/>
                <a:cs typeface="Lucida Sans Unicode"/>
              </a:rPr>
              <a:t>du</a:t>
            </a:r>
            <a:r>
              <a:rPr sz="900" spc="-4" dirty="0" smtClean="0">
                <a:latin typeface="Lucida Sans Unicode"/>
                <a:cs typeface="Lucida Sans Unicode"/>
              </a:rPr>
              <a:t>ca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o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-4" dirty="0" smtClean="0">
                <a:latin typeface="Lucida Sans Unicode"/>
                <a:cs typeface="Lucida Sans Unicode"/>
              </a:rPr>
              <a:t>)</a:t>
            </a:r>
            <a:r>
              <a:rPr sz="900" spc="0" dirty="0" smtClean="0">
                <a:latin typeface="Lucida Sans Unicode"/>
                <a:cs typeface="Lucida Sans Unicode"/>
              </a:rPr>
              <a:t>.</a:t>
            </a:r>
            <a:r>
              <a:rPr sz="900" spc="-20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C</a:t>
            </a:r>
            <a:r>
              <a:rPr sz="900" spc="4" dirty="0" smtClean="0">
                <a:latin typeface="Lucida Sans Unicode"/>
                <a:cs typeface="Lucida Sans Unicode"/>
              </a:rPr>
              <a:t>hi</a:t>
            </a:r>
            <a:r>
              <a:rPr sz="900" spc="-4" dirty="0" smtClean="0">
                <a:latin typeface="Lucida Sans Unicode"/>
                <a:cs typeface="Lucida Sans Unicode"/>
              </a:rPr>
              <a:t>ca</a:t>
            </a:r>
            <a:r>
              <a:rPr sz="900" spc="0" dirty="0" smtClean="0">
                <a:latin typeface="Lucida Sans Unicode"/>
                <a:cs typeface="Lucida Sans Unicode"/>
              </a:rPr>
              <a:t>go,</a:t>
            </a:r>
            <a:r>
              <a:rPr sz="900" spc="8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Illin</a:t>
            </a:r>
            <a:r>
              <a:rPr sz="900" spc="0" dirty="0" smtClean="0">
                <a:latin typeface="Lucida Sans Unicode"/>
                <a:cs typeface="Lucida Sans Unicode"/>
              </a:rPr>
              <a:t>ois,</a:t>
            </a:r>
            <a:r>
              <a:rPr sz="900" spc="-1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U</a:t>
            </a:r>
            <a:r>
              <a:rPr sz="900" spc="4" dirty="0" smtClean="0">
                <a:latin typeface="Lucida Sans Unicode"/>
                <a:cs typeface="Lucida Sans Unicode"/>
              </a:rPr>
              <a:t>ni</a:t>
            </a:r>
            <a:r>
              <a:rPr sz="900" spc="0" dirty="0" smtClean="0">
                <a:latin typeface="Lucida Sans Unicode"/>
                <a:cs typeface="Lucida Sans Unicode"/>
              </a:rPr>
              <a:t>ted</a:t>
            </a:r>
            <a:r>
              <a:rPr sz="900" spc="-11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tes:</a:t>
            </a:r>
            <a:r>
              <a:rPr sz="900" spc="25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Sa</a:t>
            </a:r>
            <a:r>
              <a:rPr sz="900" spc="4" dirty="0" smtClean="0">
                <a:latin typeface="Lucida Sans Unicode"/>
                <a:cs typeface="Lucida Sans Unicode"/>
              </a:rPr>
              <a:t>in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X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v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er</a:t>
            </a:r>
            <a:r>
              <a:rPr sz="900" spc="-27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U</a:t>
            </a:r>
            <a:r>
              <a:rPr sz="900" spc="4" dirty="0" smtClean="0">
                <a:latin typeface="Lucida Sans Unicode"/>
                <a:cs typeface="Lucida Sans Unicode"/>
              </a:rPr>
              <a:t>ni</a:t>
            </a:r>
            <a:r>
              <a:rPr sz="900" spc="0" dirty="0" smtClean="0">
                <a:latin typeface="Lucida Sans Unicode"/>
                <a:cs typeface="Lucida Sans Unicode"/>
              </a:rPr>
              <a:t>v</a:t>
            </a:r>
            <a:r>
              <a:rPr sz="900" spc="4" dirty="0" smtClean="0">
                <a:latin typeface="Lucida Sans Unicode"/>
                <a:cs typeface="Lucida Sans Unicode"/>
              </a:rPr>
              <a:t>er</a:t>
            </a:r>
            <a:r>
              <a:rPr sz="900" spc="0" dirty="0" smtClean="0">
                <a:latin typeface="Lucida Sans Unicode"/>
                <a:cs typeface="Lucida Sans Unicode"/>
              </a:rPr>
              <a:t>s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ty.</a:t>
            </a:r>
            <a:r>
              <a:rPr sz="900" spc="-26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M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ster</a:t>
            </a:r>
            <a:r>
              <a:rPr sz="900" spc="-9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of</a:t>
            </a:r>
            <a:r>
              <a:rPr sz="900" spc="-1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ts</a:t>
            </a:r>
            <a:r>
              <a:rPr sz="900" spc="-14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T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ac</a:t>
            </a:r>
            <a:r>
              <a:rPr sz="900" spc="4" dirty="0" smtClean="0">
                <a:latin typeface="Lucida Sans Unicode"/>
                <a:cs typeface="Lucida Sans Unicode"/>
              </a:rPr>
              <a:t>hin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13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n</a:t>
            </a:r>
            <a:r>
              <a:rPr sz="900" spc="0" dirty="0" smtClean="0">
                <a:latin typeface="Lucida Sans Unicode"/>
                <a:cs typeface="Lucida Sans Unicode"/>
              </a:rPr>
              <a:t>d</a:t>
            </a:r>
            <a:r>
              <a:rPr sz="900" spc="-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L</a:t>
            </a: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de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s</a:t>
            </a:r>
            <a:r>
              <a:rPr sz="900" spc="4" dirty="0" smtClean="0">
                <a:latin typeface="Lucida Sans Unicode"/>
                <a:cs typeface="Lucida Sans Unicode"/>
              </a:rPr>
              <a:t>hi</a:t>
            </a:r>
            <a:r>
              <a:rPr sz="900" spc="0" dirty="0" smtClean="0">
                <a:latin typeface="Lucida Sans Unicode"/>
                <a:cs typeface="Lucida Sans Unicode"/>
              </a:rPr>
              <a:t>p</a:t>
            </a:r>
            <a:r>
              <a:rPr sz="900" spc="-20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P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og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m.</a:t>
            </a:r>
            <a:r>
              <a:rPr sz="900" spc="-24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et</a:t>
            </a:r>
            <a:r>
              <a:rPr sz="900" spc="4" dirty="0" smtClean="0">
                <a:latin typeface="Lucida Sans Unicode"/>
                <a:cs typeface="Lucida Sans Unicode"/>
              </a:rPr>
              <a:t>ri</a:t>
            </a:r>
            <a:r>
              <a:rPr sz="900" spc="59" dirty="0" smtClean="0">
                <a:latin typeface="Lucida Sans Unicode"/>
                <a:cs typeface="Lucida Sans Unicode"/>
              </a:rPr>
              <a:t>e</a:t>
            </a:r>
            <a:r>
              <a:rPr sz="900" spc="0" dirty="0" smtClean="0">
                <a:latin typeface="Lucida Sans Unicode"/>
                <a:cs typeface="Lucida Sans Unicode"/>
              </a:rPr>
              <a:t>ved</a:t>
            </a:r>
            <a:r>
              <a:rPr sz="900" spc="-19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fr</a:t>
            </a:r>
            <a:r>
              <a:rPr sz="900" spc="0" dirty="0" smtClean="0">
                <a:latin typeface="Lucida Sans Unicode"/>
                <a:cs typeface="Lucida Sans Unicode"/>
              </a:rPr>
              <a:t>om: 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864"/>
              </a:lnSpc>
            </a:pP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h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tt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p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: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/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/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w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w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w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.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ri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c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.ed.gov/</a:t>
            </a:r>
            <a:r>
              <a:rPr sz="900" u="sng" spc="-9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c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o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n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te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n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t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d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li</a:t>
            </a:r>
            <a:r>
              <a:rPr sz="900" u="sng" spc="-9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v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</a:t>
            </a:r>
            <a:r>
              <a:rPr sz="900" u="sng" spc="-9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r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y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/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se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r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v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l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et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/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R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I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C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S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r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v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l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et</a:t>
            </a:r>
            <a:r>
              <a:rPr sz="900" u="sng" spc="-9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?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acc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n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o</a:t>
            </a:r>
            <a:r>
              <a:rPr sz="900" u="sng" spc="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=E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D</a:t>
            </a:r>
            <a:r>
              <a:rPr sz="900" u="sng" spc="-9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5</a:t>
            </a:r>
            <a:r>
              <a:rPr sz="900" u="sng" spc="-4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3117</a:t>
            </a:r>
            <a:r>
              <a:rPr sz="900" u="sng" spc="0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7"/>
              </a:rPr>
              <a:t>2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3268" y="3115865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3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9300" y="3638635"/>
            <a:ext cx="6118082" cy="359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50"/>
              </a:lnSpc>
              <a:spcBef>
                <a:spcPts val="52"/>
              </a:spcBef>
            </a:pPr>
            <a:r>
              <a:rPr sz="1350" spc="0" baseline="4820" dirty="0" smtClean="0">
                <a:latin typeface="Lucida Sans Unicode"/>
                <a:cs typeface="Lucida Sans Unicode"/>
              </a:rPr>
              <a:t>Ko</a:t>
            </a:r>
            <a:r>
              <a:rPr sz="1350" spc="4" baseline="4820" dirty="0" smtClean="0">
                <a:latin typeface="Lucida Sans Unicode"/>
                <a:cs typeface="Lucida Sans Unicode"/>
              </a:rPr>
              <a:t>hn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-42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A.</a:t>
            </a:r>
            <a:r>
              <a:rPr sz="1350" spc="-4" baseline="4820" dirty="0" smtClean="0">
                <a:latin typeface="Lucida Sans Unicode"/>
                <a:cs typeface="Lucida Sans Unicode"/>
              </a:rPr>
              <a:t>(2011)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48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T</a:t>
            </a:r>
            <a:r>
              <a:rPr sz="1350" spc="4" baseline="4820" dirty="0" smtClean="0">
                <a:latin typeface="Lucida Sans Unicode"/>
                <a:cs typeface="Lucida Sans Unicode"/>
              </a:rPr>
              <a:t>h</a:t>
            </a:r>
            <a:r>
              <a:rPr sz="1350" spc="0" baseline="4820" dirty="0" smtClean="0">
                <a:latin typeface="Lucida Sans Unicode"/>
                <a:cs typeface="Lucida Sans Unicode"/>
              </a:rPr>
              <a:t>e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ca</a:t>
            </a:r>
            <a:r>
              <a:rPr sz="1350" spc="0" baseline="4820" dirty="0" smtClean="0">
                <a:latin typeface="Lucida Sans Unicode"/>
                <a:cs typeface="Lucida Sans Unicode"/>
              </a:rPr>
              <a:t>se</a:t>
            </a:r>
            <a:r>
              <a:rPr sz="1350" spc="25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gai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st</a:t>
            </a:r>
            <a:r>
              <a:rPr sz="1350" spc="-8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g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des.</a:t>
            </a:r>
            <a:r>
              <a:rPr sz="1350" spc="-4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du</a:t>
            </a:r>
            <a:r>
              <a:rPr sz="1350" spc="-4" baseline="4820" dirty="0" smtClean="0">
                <a:latin typeface="Lucida Sans Unicode"/>
                <a:cs typeface="Lucida Sans Unicode"/>
              </a:rPr>
              <a:t>ca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4" baseline="4820" dirty="0" smtClean="0">
                <a:latin typeface="Lucida Sans Unicode"/>
                <a:cs typeface="Lucida Sans Unicode"/>
              </a:rPr>
              <a:t>i</a:t>
            </a:r>
            <a:r>
              <a:rPr sz="1350" spc="0" baseline="4820" dirty="0" smtClean="0">
                <a:latin typeface="Lucida Sans Unicode"/>
                <a:cs typeface="Lucida Sans Unicode"/>
              </a:rPr>
              <a:t>o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l Le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0" baseline="4820" dirty="0" smtClean="0">
                <a:latin typeface="Lucida Sans Unicode"/>
                <a:cs typeface="Lucida Sans Unicode"/>
              </a:rPr>
              <a:t>de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s</a:t>
            </a:r>
            <a:r>
              <a:rPr sz="1350" spc="4" baseline="4820" dirty="0" smtClean="0">
                <a:latin typeface="Lucida Sans Unicode"/>
                <a:cs typeface="Lucida Sans Unicode"/>
              </a:rPr>
              <a:t>hi</a:t>
            </a:r>
            <a:r>
              <a:rPr sz="1350" spc="0" baseline="4820" dirty="0" smtClean="0">
                <a:latin typeface="Lucida Sans Unicode"/>
                <a:cs typeface="Lucida Sans Unicode"/>
              </a:rPr>
              <a:t>p,</a:t>
            </a:r>
            <a:r>
              <a:rPr sz="1350" spc="-20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N</a:t>
            </a:r>
            <a:r>
              <a:rPr sz="1350" spc="0" baseline="4820" dirty="0" smtClean="0">
                <a:latin typeface="Lucida Sans Unicode"/>
                <a:cs typeface="Lucida Sans Unicode"/>
              </a:rPr>
              <a:t>ov</a:t>
            </a:r>
            <a:r>
              <a:rPr sz="1350" spc="-21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2011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54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Vol.</a:t>
            </a:r>
            <a:r>
              <a:rPr sz="1350" spc="-4" baseline="4820" dirty="0" smtClean="0">
                <a:latin typeface="Lucida Sans Unicode"/>
                <a:cs typeface="Lucida Sans Unicode"/>
              </a:rPr>
              <a:t> 69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2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2</a:t>
            </a:r>
            <a:r>
              <a:rPr sz="1350" spc="25" baseline="4820" dirty="0" smtClean="0">
                <a:latin typeface="Lucida Sans Unicode"/>
                <a:cs typeface="Lucida Sans Unicode"/>
              </a:rPr>
              <a:t>8</a:t>
            </a:r>
            <a:r>
              <a:rPr sz="1350" spc="-4" baseline="4820" dirty="0" smtClean="0">
                <a:latin typeface="Lucida Sans Unicode"/>
                <a:cs typeface="Lucida Sans Unicode"/>
              </a:rPr>
              <a:t>-</a:t>
            </a:r>
            <a:r>
              <a:rPr sz="1350" spc="4" baseline="4820" dirty="0" smtClean="0">
                <a:latin typeface="Lucida Sans Unicode"/>
                <a:cs typeface="Lucida Sans Unicode"/>
              </a:rPr>
              <a:t>3</a:t>
            </a:r>
            <a:r>
              <a:rPr sz="1350" spc="-4" baseline="4820" dirty="0" smtClean="0">
                <a:latin typeface="Lucida Sans Unicode"/>
                <a:cs typeface="Lucida Sans Unicode"/>
              </a:rPr>
              <a:t>3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3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et</a:t>
            </a:r>
            <a:r>
              <a:rPr sz="1350" spc="4" baseline="4820" dirty="0" smtClean="0">
                <a:latin typeface="Lucida Sans Unicode"/>
                <a:cs typeface="Lucida Sans Unicode"/>
              </a:rPr>
              <a:t>ri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fr</a:t>
            </a:r>
            <a:r>
              <a:rPr sz="1350" spc="0" baseline="4820" dirty="0" smtClean="0">
                <a:latin typeface="Lucida Sans Unicode"/>
                <a:cs typeface="Lucida Sans Unicode"/>
              </a:rPr>
              <a:t>om: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865"/>
              </a:lnSpc>
            </a:pP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tp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: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hi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.eb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oho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t.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c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m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y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o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emite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b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u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.edu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s/pd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ewer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/pd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w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er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?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i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=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9819c4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e</a:t>
            </a:r>
            <a:r>
              <a:rPr sz="1350" spc="1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89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1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d4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4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-b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7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f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5"/>
              </a:rPr>
              <a:t>-</a:t>
            </a:r>
            <a:endParaRPr sz="900">
              <a:latin typeface="Lucida Sans Unicode"/>
              <a:cs typeface="Lucida Sans Unicode"/>
            </a:endParaRPr>
          </a:p>
          <a:p>
            <a:pPr marL="12700" marR="26345">
              <a:lnSpc>
                <a:spcPts val="915"/>
              </a:lnSpc>
              <a:spcBef>
                <a:spcPts val="2"/>
              </a:spcBef>
            </a:pP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457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de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7a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580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6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%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se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s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mg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r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00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1&amp;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v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d=1</a:t>
            </a:r>
            <a:r>
              <a:rPr sz="1350" spc="-9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</a:t>
            </a:r>
            <a:r>
              <a:rPr sz="1350" spc="-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&amp;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hi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d=</a:t>
            </a:r>
            <a:r>
              <a:rPr sz="1350" spc="9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4</a:t>
            </a:r>
            <a:r>
              <a:rPr sz="1350" spc="4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10</a:t>
            </a:r>
            <a:r>
              <a:rPr sz="1350" spc="0" baseline="723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3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3268" y="3656885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3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9300" y="4173973"/>
            <a:ext cx="6538222" cy="145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r>
              <a:rPr sz="1350" spc="4" baseline="7230" dirty="0" smtClean="0">
                <a:latin typeface="Lucida Sans Unicode"/>
                <a:cs typeface="Lucida Sans Unicode"/>
              </a:rPr>
              <a:t>Munk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19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D.</a:t>
            </a:r>
            <a:r>
              <a:rPr sz="1350" spc="4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D.</a:t>
            </a:r>
            <a:r>
              <a:rPr sz="1350" spc="4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(2001)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54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W</a:t>
            </a:r>
            <a:r>
              <a:rPr sz="1350" spc="4" baseline="7230" dirty="0" smtClean="0">
                <a:latin typeface="Lucida Sans Unicode"/>
                <a:cs typeface="Lucida Sans Unicode"/>
              </a:rPr>
              <a:t>h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t</a:t>
            </a:r>
            <a:r>
              <a:rPr sz="1350" spc="14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ep</a:t>
            </a:r>
            <a:r>
              <a:rPr sz="1350" spc="-4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t</a:t>
            </a:r>
            <a:r>
              <a:rPr sz="1350" spc="-19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ca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d </a:t>
            </a:r>
            <a:r>
              <a:rPr sz="1350" spc="4" baseline="7230" dirty="0" smtClean="0">
                <a:latin typeface="Lucida Sans Unicode"/>
                <a:cs typeface="Lucida Sans Unicode"/>
              </a:rPr>
              <a:t>gr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des</a:t>
            </a:r>
            <a:r>
              <a:rPr sz="1350" spc="-5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s</a:t>
            </a:r>
            <a:r>
              <a:rPr sz="1350" spc="4" baseline="7230" dirty="0" smtClean="0">
                <a:latin typeface="Lucida Sans Unicode"/>
                <a:cs typeface="Lucida Sans Unicode"/>
              </a:rPr>
              <a:t>h</a:t>
            </a:r>
            <a:r>
              <a:rPr sz="1350" spc="0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ul</a:t>
            </a:r>
            <a:r>
              <a:rPr sz="1350" spc="0" baseline="7230" dirty="0" smtClean="0">
                <a:latin typeface="Lucida Sans Unicode"/>
                <a:cs typeface="Lucida Sans Unicode"/>
              </a:rPr>
              <a:t>d</a:t>
            </a:r>
            <a:r>
              <a:rPr sz="1350" spc="-21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4" baseline="7230" dirty="0" smtClean="0"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latin typeface="Lucida Sans Unicode"/>
                <a:cs typeface="Lucida Sans Unicode"/>
              </a:rPr>
              <a:t>d</a:t>
            </a:r>
            <a:r>
              <a:rPr sz="1350" spc="-5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do c</a:t>
            </a:r>
            <a:r>
              <a:rPr sz="1350" spc="-4" baseline="7230" dirty="0" smtClean="0">
                <a:latin typeface="Lucida Sans Unicode"/>
                <a:cs typeface="Lucida Sans Unicode"/>
              </a:rPr>
              <a:t>o</a:t>
            </a:r>
            <a:r>
              <a:rPr sz="1350" spc="0" baseline="7230" dirty="0" smtClean="0">
                <a:latin typeface="Lucida Sans Unicode"/>
                <a:cs typeface="Lucida Sans Unicode"/>
              </a:rPr>
              <a:t>mm</a:t>
            </a:r>
            <a:r>
              <a:rPr sz="1350" spc="4" baseline="7230" dirty="0" smtClean="0">
                <a:latin typeface="Lucida Sans Unicode"/>
                <a:cs typeface="Lucida Sans Unicode"/>
              </a:rPr>
              <a:t>uni</a:t>
            </a:r>
            <a:r>
              <a:rPr sz="1350" spc="-4" baseline="7230" dirty="0" smtClean="0">
                <a:latin typeface="Lucida Sans Unicode"/>
                <a:cs typeface="Lucida Sans Unicode"/>
              </a:rPr>
              <a:t>ca</a:t>
            </a:r>
            <a:r>
              <a:rPr sz="1350" spc="0" baseline="7230" dirty="0" smtClean="0">
                <a:latin typeface="Lucida Sans Unicode"/>
                <a:cs typeface="Lucida Sans Unicode"/>
              </a:rPr>
              <a:t>te.</a:t>
            </a:r>
            <a:r>
              <a:rPr sz="1350" spc="-2" baseline="7230" dirty="0" smtClean="0">
                <a:latin typeface="Lucida Sans Unicode"/>
                <a:cs typeface="Lucida Sans Unicode"/>
              </a:rPr>
              <a:t> </a:t>
            </a:r>
            <a:r>
              <a:rPr sz="1425" spc="-40" baseline="6850" dirty="0" smtClean="0">
                <a:latin typeface="Lucida Sans Unicode"/>
                <a:cs typeface="Lucida Sans Unicode"/>
              </a:rPr>
              <a:t>R</a:t>
            </a:r>
            <a:r>
              <a:rPr sz="1425" spc="-38" baseline="6850" dirty="0" smtClean="0">
                <a:latin typeface="Lucida Sans Unicode"/>
                <a:cs typeface="Lucida Sans Unicode"/>
              </a:rPr>
              <a:t>emed</a:t>
            </a:r>
            <a:r>
              <a:rPr sz="1425" spc="-11" baseline="6850" dirty="0" smtClean="0">
                <a:latin typeface="Lucida Sans Unicode"/>
                <a:cs typeface="Lucida Sans Unicode"/>
              </a:rPr>
              <a:t>i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16" baseline="6850" dirty="0" smtClean="0">
                <a:latin typeface="Lucida Sans Unicode"/>
                <a:cs typeface="Lucida Sans Unicode"/>
              </a:rPr>
              <a:t>l</a:t>
            </a:r>
            <a:r>
              <a:rPr sz="1425" spc="0" baseline="6850" dirty="0" smtClean="0">
                <a:latin typeface="Lucida Sans Unicode"/>
                <a:cs typeface="Lucida Sans Unicode"/>
              </a:rPr>
              <a:t> &amp;</a:t>
            </a:r>
            <a:r>
              <a:rPr sz="1425" spc="-54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0" baseline="6850" dirty="0" smtClean="0">
                <a:latin typeface="Lucida Sans Unicode"/>
                <a:cs typeface="Lucida Sans Unicode"/>
              </a:rPr>
              <a:t>S</a:t>
            </a:r>
            <a:r>
              <a:rPr sz="1425" spc="-39" baseline="6850" dirty="0" smtClean="0">
                <a:latin typeface="Lucida Sans Unicode"/>
                <a:cs typeface="Lucida Sans Unicode"/>
              </a:rPr>
              <a:t>pe</a:t>
            </a:r>
            <a:r>
              <a:rPr sz="1425" spc="-38" baseline="6850" dirty="0" smtClean="0">
                <a:latin typeface="Lucida Sans Unicode"/>
                <a:cs typeface="Lucida Sans Unicode"/>
              </a:rPr>
              <a:t>c</a:t>
            </a:r>
            <a:r>
              <a:rPr sz="1425" spc="-14" baseline="6850" dirty="0" smtClean="0">
                <a:latin typeface="Lucida Sans Unicode"/>
                <a:cs typeface="Lucida Sans Unicode"/>
              </a:rPr>
              <a:t>i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19" baseline="6850" dirty="0" smtClean="0">
                <a:latin typeface="Lucida Sans Unicode"/>
                <a:cs typeface="Lucida Sans Unicode"/>
              </a:rPr>
              <a:t>l</a:t>
            </a:r>
            <a:r>
              <a:rPr sz="1425" spc="31" baseline="6850" dirty="0" smtClean="0">
                <a:latin typeface="Lucida Sans Unicode"/>
                <a:cs typeface="Lucida Sans Unicode"/>
              </a:rPr>
              <a:t> </a:t>
            </a:r>
            <a:r>
              <a:rPr sz="1425" spc="-31" baseline="6850" dirty="0" smtClean="0">
                <a:latin typeface="Lucida Sans Unicode"/>
                <a:cs typeface="Lucida Sans Unicode"/>
              </a:rPr>
              <a:t>E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du</a:t>
            </a:r>
            <a:r>
              <a:rPr sz="1425" spc="-38" baseline="6850" dirty="0" smtClean="0">
                <a:latin typeface="Lucida Sans Unicode"/>
                <a:cs typeface="Lucida Sans Unicode"/>
              </a:rPr>
              <a:t>c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4" baseline="6850" dirty="0" smtClean="0">
                <a:latin typeface="Lucida Sans Unicode"/>
                <a:cs typeface="Lucida Sans Unicode"/>
              </a:rPr>
              <a:t>t</a:t>
            </a:r>
            <a:r>
              <a:rPr sz="1425" spc="-14" baseline="6850" dirty="0" smtClean="0">
                <a:latin typeface="Lucida Sans Unicode"/>
                <a:cs typeface="Lucida Sans Unicode"/>
              </a:rPr>
              <a:t>i</a:t>
            </a:r>
            <a:r>
              <a:rPr sz="1425" spc="-40" baseline="6850" dirty="0" smtClean="0">
                <a:latin typeface="Lucida Sans Unicode"/>
                <a:cs typeface="Lucida Sans Unicode"/>
              </a:rPr>
              <a:t>o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n</a:t>
            </a:r>
            <a:r>
              <a:rPr sz="1425" spc="-20" baseline="6850" dirty="0" smtClean="0">
                <a:latin typeface="Lucida Sans Unicode"/>
                <a:cs typeface="Lucida Sans Unicode"/>
              </a:rPr>
              <a:t>,</a:t>
            </a:r>
            <a:r>
              <a:rPr sz="1425" spc="38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" baseline="6850" dirty="0" smtClean="0">
                <a:latin typeface="Lucida Sans Unicode"/>
                <a:cs typeface="Lucida Sans Unicode"/>
              </a:rPr>
              <a:t>2</a:t>
            </a:r>
            <a:r>
              <a:rPr sz="1425" spc="9" baseline="6850" dirty="0" smtClean="0">
                <a:latin typeface="Lucida Sans Unicode"/>
                <a:cs typeface="Lucida Sans Unicode"/>
              </a:rPr>
              <a:t>2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(5)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32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280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3268" y="4196635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3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9300" y="4495538"/>
            <a:ext cx="4712470" cy="145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r>
              <a:rPr sz="1350" spc="-4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‟</a:t>
            </a:r>
            <a:r>
              <a:rPr sz="1350" spc="0" baseline="7230" dirty="0" smtClean="0">
                <a:latin typeface="Lucida Sans Unicode"/>
                <a:cs typeface="Lucida Sans Unicode"/>
              </a:rPr>
              <a:t>Co</a:t>
            </a:r>
            <a:r>
              <a:rPr sz="1350" spc="4" baseline="7230" dirty="0" smtClean="0">
                <a:latin typeface="Lucida Sans Unicode"/>
                <a:cs typeface="Lucida Sans Unicode"/>
              </a:rPr>
              <a:t>nn</a:t>
            </a:r>
            <a:r>
              <a:rPr sz="1350" spc="0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73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K.</a:t>
            </a:r>
            <a:r>
              <a:rPr sz="1350" spc="4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(2011)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39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ep</a:t>
            </a:r>
            <a:r>
              <a:rPr sz="1350" spc="-4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r</a:t>
            </a:r>
            <a:r>
              <a:rPr sz="1350" spc="0" baseline="7230" dirty="0" smtClean="0">
                <a:latin typeface="Lucida Sans Unicode"/>
                <a:cs typeface="Lucida Sans Unicode"/>
              </a:rPr>
              <a:t>t</a:t>
            </a:r>
            <a:r>
              <a:rPr sz="1350" spc="4" baseline="7230" dirty="0" smtClean="0">
                <a:latin typeface="Lucida Sans Unicode"/>
                <a:cs typeface="Lucida Sans Unicode"/>
              </a:rPr>
              <a:t>in</a:t>
            </a:r>
            <a:r>
              <a:rPr sz="1350" spc="0" baseline="7230" dirty="0" smtClean="0">
                <a:latin typeface="Lucida Sans Unicode"/>
                <a:cs typeface="Lucida Sans Unicode"/>
              </a:rPr>
              <a:t>g</a:t>
            </a:r>
            <a:r>
              <a:rPr sz="1350" spc="4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latin typeface="Lucida Sans Unicode"/>
                <a:cs typeface="Lucida Sans Unicode"/>
              </a:rPr>
              <a:t>t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0" baseline="7230" dirty="0" smtClean="0">
                <a:latin typeface="Lucida Sans Unicode"/>
                <a:cs typeface="Lucida Sans Unicode"/>
              </a:rPr>
              <a:t>de</a:t>
            </a:r>
            <a:r>
              <a:rPr sz="1350" spc="4" baseline="7230" dirty="0" smtClean="0"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latin typeface="Lucida Sans Unicode"/>
                <a:cs typeface="Lucida Sans Unicode"/>
              </a:rPr>
              <a:t>t </a:t>
            </a:r>
            <a:r>
              <a:rPr sz="1350" spc="4" baseline="7230" dirty="0" smtClean="0">
                <a:latin typeface="Lucida Sans Unicode"/>
                <a:cs typeface="Lucida Sans Unicode"/>
              </a:rPr>
              <a:t>l</a:t>
            </a:r>
            <a:r>
              <a:rPr sz="1350" spc="0" baseline="7230" dirty="0" smtClean="0">
                <a:latin typeface="Lucida Sans Unicode"/>
                <a:cs typeface="Lucida Sans Unicode"/>
              </a:rPr>
              <a:t>e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4" baseline="7230" dirty="0" smtClean="0">
                <a:latin typeface="Lucida Sans Unicode"/>
                <a:cs typeface="Lucida Sans Unicode"/>
              </a:rPr>
              <a:t>rnin</a:t>
            </a:r>
            <a:r>
              <a:rPr sz="1350" spc="0" baseline="7230" dirty="0" smtClean="0">
                <a:latin typeface="Lucida Sans Unicode"/>
                <a:cs typeface="Lucida Sans Unicode"/>
              </a:rPr>
              <a:t>g.</a:t>
            </a:r>
            <a:r>
              <a:rPr sz="1350" spc="9" baseline="7230" dirty="0" smtClean="0">
                <a:latin typeface="Lucida Sans Unicode"/>
                <a:cs typeface="Lucida Sans Unicode"/>
              </a:rPr>
              <a:t> </a:t>
            </a:r>
            <a:r>
              <a:rPr sz="1425" spc="-26" baseline="6850" dirty="0" smtClean="0">
                <a:latin typeface="Lucida Sans Unicode"/>
                <a:cs typeface="Lucida Sans Unicode"/>
              </a:rPr>
              <a:t>E</a:t>
            </a:r>
            <a:r>
              <a:rPr sz="1425" spc="-35" baseline="6850" dirty="0" smtClean="0">
                <a:latin typeface="Lucida Sans Unicode"/>
                <a:cs typeface="Lucida Sans Unicode"/>
              </a:rPr>
              <a:t>du</a:t>
            </a:r>
            <a:r>
              <a:rPr sz="1425" spc="-33" baseline="6850" dirty="0" smtClean="0">
                <a:latin typeface="Lucida Sans Unicode"/>
                <a:cs typeface="Lucida Sans Unicode"/>
              </a:rPr>
              <a:t>c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1" baseline="6850" dirty="0" smtClean="0">
                <a:latin typeface="Lucida Sans Unicode"/>
                <a:cs typeface="Lucida Sans Unicode"/>
              </a:rPr>
              <a:t>t</a:t>
            </a:r>
            <a:r>
              <a:rPr sz="1425" spc="-11" baseline="6850" dirty="0" smtClean="0">
                <a:latin typeface="Lucida Sans Unicode"/>
                <a:cs typeface="Lucida Sans Unicode"/>
              </a:rPr>
              <a:t>i</a:t>
            </a:r>
            <a:r>
              <a:rPr sz="1425" spc="-34" baseline="6850" dirty="0" smtClean="0">
                <a:latin typeface="Lucida Sans Unicode"/>
                <a:cs typeface="Lucida Sans Unicode"/>
              </a:rPr>
              <a:t>o</a:t>
            </a:r>
            <a:r>
              <a:rPr sz="1425" spc="-30" baseline="6850" dirty="0" smtClean="0">
                <a:latin typeface="Lucida Sans Unicode"/>
                <a:cs typeface="Lucida Sans Unicode"/>
              </a:rPr>
              <a:t>n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16" baseline="6850" dirty="0" smtClean="0">
                <a:latin typeface="Lucida Sans Unicode"/>
                <a:cs typeface="Lucida Sans Unicode"/>
              </a:rPr>
              <a:t>l</a:t>
            </a:r>
            <a:r>
              <a:rPr sz="1425" spc="0" baseline="6850" dirty="0" smtClean="0">
                <a:latin typeface="Lucida Sans Unicode"/>
                <a:cs typeface="Lucida Sans Unicode"/>
              </a:rPr>
              <a:t> </a:t>
            </a:r>
            <a:r>
              <a:rPr sz="1425" spc="-31" baseline="6850" dirty="0" smtClean="0">
                <a:latin typeface="Lucida Sans Unicode"/>
                <a:cs typeface="Lucida Sans Unicode"/>
              </a:rPr>
              <a:t>Le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3" baseline="6850" dirty="0" smtClean="0">
                <a:latin typeface="Lucida Sans Unicode"/>
                <a:cs typeface="Lucida Sans Unicode"/>
              </a:rPr>
              <a:t>de</a:t>
            </a:r>
            <a:r>
              <a:rPr sz="1425" spc="-18" baseline="6850" dirty="0" smtClean="0">
                <a:latin typeface="Lucida Sans Unicode"/>
                <a:cs typeface="Lucida Sans Unicode"/>
              </a:rPr>
              <a:t>r</a:t>
            </a:r>
            <a:r>
              <a:rPr sz="1425" spc="-29" baseline="6850" dirty="0" smtClean="0">
                <a:latin typeface="Lucida Sans Unicode"/>
                <a:cs typeface="Lucida Sans Unicode"/>
              </a:rPr>
              <a:t>s</a:t>
            </a:r>
            <a:r>
              <a:rPr sz="1425" spc="-30" baseline="6850" dirty="0" smtClean="0">
                <a:latin typeface="Lucida Sans Unicode"/>
                <a:cs typeface="Lucida Sans Unicode"/>
              </a:rPr>
              <a:t>h</a:t>
            </a:r>
            <a:r>
              <a:rPr sz="1425" spc="-11" baseline="6850" dirty="0" smtClean="0">
                <a:latin typeface="Lucida Sans Unicode"/>
                <a:cs typeface="Lucida Sans Unicode"/>
              </a:rPr>
              <a:t>i</a:t>
            </a:r>
            <a:r>
              <a:rPr sz="1425" spc="-26" baseline="6850" dirty="0" smtClean="0">
                <a:latin typeface="Lucida Sans Unicode"/>
                <a:cs typeface="Lucida Sans Unicode"/>
              </a:rPr>
              <a:t>p,</a:t>
            </a:r>
            <a:r>
              <a:rPr sz="1425" spc="-24" baseline="6850" dirty="0" smtClean="0">
                <a:latin typeface="Lucida Sans Unicode"/>
                <a:cs typeface="Lucida Sans Unicode"/>
              </a:rPr>
              <a:t> </a:t>
            </a:r>
            <a:r>
              <a:rPr sz="1425" spc="-4" baseline="6850" dirty="0" smtClean="0">
                <a:latin typeface="Lucida Sans Unicode"/>
                <a:cs typeface="Lucida Sans Unicode"/>
              </a:rPr>
              <a:t>6</a:t>
            </a:r>
            <a:r>
              <a:rPr sz="1425" spc="4" baseline="6850" dirty="0" smtClean="0">
                <a:latin typeface="Lucida Sans Unicode"/>
                <a:cs typeface="Lucida Sans Unicode"/>
              </a:rPr>
              <a:t>9</a:t>
            </a:r>
            <a:r>
              <a:rPr sz="1350" spc="-4" baseline="7230" dirty="0" smtClean="0">
                <a:latin typeface="Lucida Sans Unicode"/>
                <a:cs typeface="Lucida Sans Unicode"/>
              </a:rPr>
              <a:t>(3)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-32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4</a:t>
            </a:r>
            <a:r>
              <a:rPr sz="1350" spc="0" baseline="7230" dirty="0" smtClean="0">
                <a:latin typeface="Lucida Sans Unicode"/>
                <a:cs typeface="Lucida Sans Unicode"/>
              </a:rPr>
              <a:t>0.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3268" y="4518199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9300" y="4821513"/>
            <a:ext cx="7946414" cy="359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2"/>
              </a:lnSpc>
              <a:spcBef>
                <a:spcPts val="125"/>
              </a:spcBef>
            </a:pPr>
            <a:r>
              <a:rPr sz="900" spc="-4" dirty="0" smtClean="0">
                <a:latin typeface="Lucida Sans Unicode"/>
                <a:cs typeface="Lucida Sans Unicode"/>
              </a:rPr>
              <a:t>Sc</a:t>
            </a:r>
            <a:r>
              <a:rPr sz="900" spc="4" dirty="0" smtClean="0">
                <a:latin typeface="Lucida Sans Unicode"/>
                <a:cs typeface="Lucida Sans Unicode"/>
              </a:rPr>
              <a:t>hn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de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,</a:t>
            </a:r>
            <a:r>
              <a:rPr sz="900" spc="-35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J</a:t>
            </a:r>
            <a:r>
              <a:rPr sz="900" spc="0" dirty="0" smtClean="0">
                <a:latin typeface="Lucida Sans Unicode"/>
                <a:cs typeface="Lucida Sans Unicode"/>
              </a:rPr>
              <a:t>.,</a:t>
            </a:r>
            <a:r>
              <a:rPr sz="900" spc="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&amp; H</a:t>
            </a:r>
            <a:r>
              <a:rPr sz="900" spc="4" dirty="0" smtClean="0">
                <a:latin typeface="Lucida Sans Unicode"/>
                <a:cs typeface="Lucida Sans Unicode"/>
              </a:rPr>
              <a:t>u</a:t>
            </a:r>
            <a:r>
              <a:rPr sz="900" spc="0" dirty="0" smtClean="0">
                <a:latin typeface="Lucida Sans Unicode"/>
                <a:cs typeface="Lucida Sans Unicode"/>
              </a:rPr>
              <a:t>tt,</a:t>
            </a:r>
            <a:r>
              <a:rPr sz="900" spc="-7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0" dirty="0" smtClean="0">
                <a:latin typeface="Lucida Sans Unicode"/>
                <a:cs typeface="Lucida Sans Unicode"/>
              </a:rPr>
              <a:t>. </a:t>
            </a:r>
            <a:r>
              <a:rPr sz="900" spc="-4" dirty="0" smtClean="0">
                <a:latin typeface="Lucida Sans Unicode"/>
                <a:cs typeface="Lucida Sans Unicode"/>
              </a:rPr>
              <a:t>(2013)</a:t>
            </a:r>
            <a:r>
              <a:rPr sz="900" spc="0" dirty="0" smtClean="0">
                <a:latin typeface="Lucida Sans Unicode"/>
                <a:cs typeface="Lucida Sans Unicode"/>
              </a:rPr>
              <a:t>.</a:t>
            </a:r>
            <a:r>
              <a:rPr sz="900" spc="39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M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in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-6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1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de:</a:t>
            </a:r>
            <a:r>
              <a:rPr sz="900" spc="-4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a </a:t>
            </a:r>
            <a:r>
              <a:rPr sz="900" spc="4" dirty="0" smtClean="0">
                <a:latin typeface="Lucida Sans Unicode"/>
                <a:cs typeface="Lucida Sans Unicode"/>
              </a:rPr>
              <a:t>hi</a:t>
            </a:r>
            <a:r>
              <a:rPr sz="900" spc="0" dirty="0" smtClean="0">
                <a:latin typeface="Lucida Sans Unicode"/>
                <a:cs typeface="Lucida Sans Unicode"/>
              </a:rPr>
              <a:t>story</a:t>
            </a:r>
            <a:r>
              <a:rPr sz="900" spc="-10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of</a:t>
            </a:r>
            <a:r>
              <a:rPr sz="900" spc="-1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3" dirty="0" smtClean="0">
                <a:latin typeface="Lucida Sans Unicode"/>
                <a:cs typeface="Lucida Sans Unicode"/>
              </a:rPr>
              <a:t> </a:t>
            </a:r>
            <a:r>
              <a:rPr sz="900" spc="25" dirty="0" smtClean="0">
                <a:latin typeface="Lucida Sans Unicode"/>
                <a:cs typeface="Lucida Sans Unicode"/>
              </a:rPr>
              <a:t>a</a:t>
            </a:r>
            <a:r>
              <a:rPr sz="900" spc="-4" dirty="0" smtClean="0">
                <a:latin typeface="Lucida Sans Unicode"/>
                <a:cs typeface="Lucida Sans Unicode"/>
              </a:rPr>
              <a:t>-</a:t>
            </a:r>
            <a:r>
              <a:rPr sz="900" spc="0" dirty="0" smtClean="0">
                <a:latin typeface="Lucida Sans Unicode"/>
                <a:cs typeface="Lucida Sans Unicode"/>
              </a:rPr>
              <a:t>f</a:t>
            </a:r>
            <a:r>
              <a:rPr sz="900" spc="-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m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k</a:t>
            </a:r>
            <a:r>
              <a:rPr sz="900" spc="4" dirty="0" smtClean="0">
                <a:latin typeface="Lucida Sans Unicode"/>
                <a:cs typeface="Lucida Sans Unicode"/>
              </a:rPr>
              <a:t>in</a:t>
            </a:r>
            <a:r>
              <a:rPr sz="900" spc="0" dirty="0" smtClean="0">
                <a:latin typeface="Lucida Sans Unicode"/>
                <a:cs typeface="Lucida Sans Unicode"/>
              </a:rPr>
              <a:t>g</a:t>
            </a:r>
            <a:r>
              <a:rPr sz="900" spc="-29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s</a:t>
            </a:r>
            <a:r>
              <a:rPr sz="900" spc="-4" dirty="0" smtClean="0">
                <a:latin typeface="Lucida Sans Unicode"/>
                <a:cs typeface="Lucida Sans Unicode"/>
              </a:rPr>
              <a:t>c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eme.</a:t>
            </a:r>
            <a:r>
              <a:rPr sz="900" spc="-5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(</a:t>
            </a:r>
            <a:r>
              <a:rPr sz="900" spc="0" dirty="0" smtClean="0">
                <a:latin typeface="Lucida Sans Unicode"/>
                <a:cs typeface="Lucida Sans Unicode"/>
              </a:rPr>
              <a:t>Co</a:t>
            </a:r>
            <a:r>
              <a:rPr sz="900" spc="4" dirty="0" smtClean="0">
                <a:latin typeface="Lucida Sans Unicode"/>
                <a:cs typeface="Lucida Sans Unicode"/>
              </a:rPr>
              <a:t>ll</a:t>
            </a:r>
            <a:r>
              <a:rPr sz="900" spc="0" dirty="0" smtClean="0">
                <a:latin typeface="Lucida Sans Unicode"/>
                <a:cs typeface="Lucida Sans Unicode"/>
              </a:rPr>
              <a:t>ege</a:t>
            </a:r>
            <a:r>
              <a:rPr sz="900" spc="-1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of</a:t>
            </a:r>
            <a:r>
              <a:rPr sz="900" spc="-1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4" dirty="0" smtClean="0">
                <a:latin typeface="Lucida Sans Unicode"/>
                <a:cs typeface="Lucida Sans Unicode"/>
              </a:rPr>
              <a:t>h</a:t>
            </a:r>
            <a:r>
              <a:rPr sz="900" spc="0" dirty="0" smtClean="0">
                <a:latin typeface="Lucida Sans Unicode"/>
                <a:cs typeface="Lucida Sans Unicode"/>
              </a:rPr>
              <a:t>e</a:t>
            </a:r>
            <a:r>
              <a:rPr sz="900" spc="-3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Holy C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o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s</a:t>
            </a:r>
            <a:r>
              <a:rPr sz="900" spc="-4" dirty="0" smtClean="0">
                <a:latin typeface="Lucida Sans Unicode"/>
                <a:cs typeface="Lucida Sans Unicode"/>
              </a:rPr>
              <a:t>)</a:t>
            </a:r>
            <a:r>
              <a:rPr sz="900" spc="0" dirty="0" smtClean="0">
                <a:latin typeface="Lucida Sans Unicode"/>
                <a:cs typeface="Lucida Sans Unicode"/>
              </a:rPr>
              <a:t>. Co</a:t>
            </a:r>
            <a:r>
              <a:rPr sz="900" spc="4" dirty="0" smtClean="0">
                <a:latin typeface="Lucida Sans Unicode"/>
                <a:cs typeface="Lucida Sans Unicode"/>
              </a:rPr>
              <a:t>ll</a:t>
            </a:r>
            <a:r>
              <a:rPr sz="900" spc="0" dirty="0" smtClean="0">
                <a:latin typeface="Lucida Sans Unicode"/>
                <a:cs typeface="Lucida Sans Unicode"/>
              </a:rPr>
              <a:t>ege</a:t>
            </a:r>
            <a:r>
              <a:rPr sz="900" spc="-15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P</a:t>
            </a:r>
            <a:r>
              <a:rPr sz="900" spc="19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k, </a:t>
            </a:r>
            <a:r>
              <a:rPr sz="900" spc="4" dirty="0" smtClean="0">
                <a:latin typeface="Lucida Sans Unicode"/>
                <a:cs typeface="Lucida Sans Unicode"/>
              </a:rPr>
              <a:t>M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yland, 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864"/>
              </a:lnSpc>
            </a:pPr>
            <a:r>
              <a:rPr sz="900" spc="0" dirty="0" smtClean="0">
                <a:latin typeface="Lucida Sans Unicode"/>
                <a:cs typeface="Lucida Sans Unicode"/>
              </a:rPr>
              <a:t>U</a:t>
            </a:r>
            <a:r>
              <a:rPr sz="900" spc="4" dirty="0" smtClean="0">
                <a:latin typeface="Lucida Sans Unicode"/>
                <a:cs typeface="Lucida Sans Unicode"/>
              </a:rPr>
              <a:t>ni</a:t>
            </a:r>
            <a:r>
              <a:rPr sz="900" spc="0" dirty="0" smtClean="0">
                <a:latin typeface="Lucida Sans Unicode"/>
                <a:cs typeface="Lucida Sans Unicode"/>
              </a:rPr>
              <a:t>ted</a:t>
            </a:r>
            <a:r>
              <a:rPr sz="900" spc="-31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S</a:t>
            </a:r>
            <a:r>
              <a:rPr sz="900" spc="0" dirty="0" smtClean="0">
                <a:latin typeface="Lucida Sans Unicode"/>
                <a:cs typeface="Lucida Sans Unicode"/>
              </a:rPr>
              <a:t>t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0" dirty="0" smtClean="0">
                <a:latin typeface="Lucida Sans Unicode"/>
                <a:cs typeface="Lucida Sans Unicode"/>
              </a:rPr>
              <a:t>tes:</a:t>
            </a:r>
            <a:r>
              <a:rPr sz="900" spc="25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U</a:t>
            </a:r>
            <a:r>
              <a:rPr sz="900" spc="4" dirty="0" smtClean="0">
                <a:latin typeface="Lucida Sans Unicode"/>
                <a:cs typeface="Lucida Sans Unicode"/>
              </a:rPr>
              <a:t>ni</a:t>
            </a:r>
            <a:r>
              <a:rPr sz="900" spc="0" dirty="0" smtClean="0">
                <a:latin typeface="Lucida Sans Unicode"/>
                <a:cs typeface="Lucida Sans Unicode"/>
              </a:rPr>
              <a:t>v</a:t>
            </a:r>
            <a:r>
              <a:rPr sz="900" spc="4" dirty="0" smtClean="0">
                <a:latin typeface="Lucida Sans Unicode"/>
                <a:cs typeface="Lucida Sans Unicode"/>
              </a:rPr>
              <a:t>er</a:t>
            </a:r>
            <a:r>
              <a:rPr sz="900" spc="0" dirty="0" smtClean="0">
                <a:latin typeface="Lucida Sans Unicode"/>
                <a:cs typeface="Lucida Sans Unicode"/>
              </a:rPr>
              <a:t>s</a:t>
            </a:r>
            <a:r>
              <a:rPr sz="900" spc="4" dirty="0" smtClean="0">
                <a:latin typeface="Lucida Sans Unicode"/>
                <a:cs typeface="Lucida Sans Unicode"/>
              </a:rPr>
              <a:t>i</a:t>
            </a:r>
            <a:r>
              <a:rPr sz="900" spc="0" dirty="0" smtClean="0">
                <a:latin typeface="Lucida Sans Unicode"/>
                <a:cs typeface="Lucida Sans Unicode"/>
              </a:rPr>
              <a:t>ty</a:t>
            </a:r>
            <a:r>
              <a:rPr sz="900" spc="-36" dirty="0" smtClean="0">
                <a:latin typeface="Lucida Sans Unicode"/>
                <a:cs typeface="Lucida Sans Unicode"/>
              </a:rPr>
              <a:t> </a:t>
            </a:r>
            <a:r>
              <a:rPr sz="900" spc="0" dirty="0" smtClean="0">
                <a:latin typeface="Lucida Sans Unicode"/>
                <a:cs typeface="Lucida Sans Unicode"/>
              </a:rPr>
              <a:t>of</a:t>
            </a:r>
            <a:r>
              <a:rPr sz="900" spc="-13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M</a:t>
            </a:r>
            <a:r>
              <a:rPr sz="900" spc="-4" dirty="0" smtClean="0">
                <a:latin typeface="Lucida Sans Unicode"/>
                <a:cs typeface="Lucida Sans Unicode"/>
              </a:rPr>
              <a:t>a</a:t>
            </a:r>
            <a:r>
              <a:rPr sz="900" spc="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yland.</a:t>
            </a:r>
            <a:r>
              <a:rPr sz="900" spc="14" dirty="0" smtClean="0">
                <a:latin typeface="Lucida Sans Unicode"/>
                <a:cs typeface="Lucida Sans Unicode"/>
              </a:rPr>
              <a:t> </a:t>
            </a:r>
            <a:r>
              <a:rPr sz="900" spc="-4" dirty="0" smtClean="0">
                <a:latin typeface="Lucida Sans Unicode"/>
                <a:cs typeface="Lucida Sans Unicode"/>
              </a:rPr>
              <a:t>R</a:t>
            </a:r>
            <a:r>
              <a:rPr sz="900" spc="0" dirty="0" smtClean="0">
                <a:latin typeface="Lucida Sans Unicode"/>
                <a:cs typeface="Lucida Sans Unicode"/>
              </a:rPr>
              <a:t>et</a:t>
            </a:r>
            <a:r>
              <a:rPr sz="900" spc="4" dirty="0" smtClean="0">
                <a:latin typeface="Lucida Sans Unicode"/>
                <a:cs typeface="Lucida Sans Unicode"/>
              </a:rPr>
              <a:t>ri</a:t>
            </a:r>
            <a:r>
              <a:rPr sz="900" spc="0" dirty="0" smtClean="0">
                <a:latin typeface="Lucida Sans Unicode"/>
                <a:cs typeface="Lucida Sans Unicode"/>
              </a:rPr>
              <a:t>ev</a:t>
            </a:r>
            <a:r>
              <a:rPr sz="900" spc="4" dirty="0" smtClean="0">
                <a:latin typeface="Lucida Sans Unicode"/>
                <a:cs typeface="Lucida Sans Unicode"/>
              </a:rPr>
              <a:t>e</a:t>
            </a:r>
            <a:r>
              <a:rPr sz="900" spc="0" dirty="0" smtClean="0">
                <a:latin typeface="Lucida Sans Unicode"/>
                <a:cs typeface="Lucida Sans Unicode"/>
              </a:rPr>
              <a:t>d</a:t>
            </a:r>
            <a:r>
              <a:rPr sz="900" spc="-9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latin typeface="Lucida Sans Unicode"/>
                <a:cs typeface="Lucida Sans Unicode"/>
              </a:rPr>
              <a:t>fr</a:t>
            </a:r>
            <a:r>
              <a:rPr sz="900" spc="0" dirty="0" smtClean="0">
                <a:latin typeface="Lucida Sans Unicode"/>
                <a:cs typeface="Lucida Sans Unicode"/>
              </a:rPr>
              <a:t>om:</a:t>
            </a:r>
            <a:r>
              <a:rPr sz="900" spc="-18" dirty="0" smtClean="0">
                <a:latin typeface="Lucida Sans Unicode"/>
                <a:cs typeface="Lucida Sans Unicode"/>
              </a:rPr>
              <a:t> 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h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tt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p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: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//aca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dem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i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c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s.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h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oly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c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r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o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s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s.edu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/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fil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es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/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E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du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ca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t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i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o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n/</a:t>
            </a:r>
            <a:r>
              <a:rPr sz="900" spc="9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s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c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hn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e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i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de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r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/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M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a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k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in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g</a:t>
            </a:r>
            <a:r>
              <a:rPr sz="900" spc="9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_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t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h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e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_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Gr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a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de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_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J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C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S</a:t>
            </a:r>
            <a:r>
              <a:rPr sz="900" spc="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_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pr</a:t>
            </a:r>
            <a:r>
              <a:rPr sz="900" spc="34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e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  <a:hlinkClick r:id="rId8"/>
              </a:rPr>
              <a:t>- 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864"/>
              </a:lnSpc>
            </a:pP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pub.p</a:t>
            </a:r>
            <a:r>
              <a:rPr sz="900" spc="-4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d</a:t>
            </a:r>
            <a:r>
              <a:rPr sz="900" spc="0" dirty="0" smtClean="0">
                <a:solidFill>
                  <a:srgbClr val="EB631B"/>
                </a:solidFill>
                <a:latin typeface="Lucida Sans Unicode"/>
                <a:cs typeface="Lucida Sans Unicode"/>
              </a:rPr>
              <a:t>f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3268" y="4839763"/>
            <a:ext cx="79293" cy="103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9300" y="5356749"/>
            <a:ext cx="7391147" cy="2540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100"/>
              </a:lnSpc>
              <a:spcBef>
                <a:spcPts val="55"/>
              </a:spcBef>
            </a:pPr>
            <a:r>
              <a:rPr sz="1350" spc="-4" baseline="4820" dirty="0" smtClean="0">
                <a:latin typeface="Lucida Sans Unicode"/>
                <a:cs typeface="Lucida Sans Unicode"/>
              </a:rPr>
              <a:t>Sc</a:t>
            </a:r>
            <a:r>
              <a:rPr sz="1350" spc="0" baseline="4820" dirty="0" smtClean="0">
                <a:latin typeface="Lucida Sans Unicode"/>
                <a:cs typeface="Lucida Sans Unicode"/>
              </a:rPr>
              <a:t>r</a:t>
            </a:r>
            <a:r>
              <a:rPr sz="1350" spc="4" baseline="4820" dirty="0" smtClean="0">
                <a:latin typeface="Lucida Sans Unicode"/>
                <a:cs typeface="Lucida Sans Unicode"/>
              </a:rPr>
              <a:t>iffin</a:t>
            </a:r>
            <a:r>
              <a:rPr sz="1350" spc="-4" baseline="4820" dirty="0" smtClean="0">
                <a:latin typeface="Lucida Sans Unicode"/>
                <a:cs typeface="Lucida Sans Unicode"/>
              </a:rPr>
              <a:t>y</a:t>
            </a:r>
            <a:r>
              <a:rPr sz="1350" spc="0" baseline="4820" dirty="0" smtClean="0">
                <a:latin typeface="Lucida Sans Unicode"/>
                <a:cs typeface="Lucida Sans Unicode"/>
              </a:rPr>
              <a:t>,P.</a:t>
            </a:r>
            <a:r>
              <a:rPr sz="1350" spc="-1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(2008)</a:t>
            </a:r>
            <a:r>
              <a:rPr sz="1350" spc="0" baseline="4820" dirty="0" smtClean="0">
                <a:latin typeface="Lucida Sans Unicode"/>
                <a:cs typeface="Lucida Sans Unicode"/>
              </a:rPr>
              <a:t>. </a:t>
            </a:r>
            <a:r>
              <a:rPr sz="1350" spc="5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S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n</a:t>
            </a:r>
            <a:r>
              <a:rPr sz="1350" spc="-4" baseline="4820" dirty="0" smtClean="0">
                <a:latin typeface="Lucida Sans Unicode"/>
                <a:cs typeface="Lucida Sans Unicode"/>
              </a:rPr>
              <a:t> 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as</a:t>
            </a:r>
            <a:r>
              <a:rPr sz="1350" spc="0" baseline="4820" dirty="0" smtClean="0">
                <a:latin typeface="Lucida Sans Unicode"/>
                <a:cs typeface="Lucida Sans Unicode"/>
              </a:rPr>
              <a:t>ons</a:t>
            </a:r>
            <a:r>
              <a:rPr sz="1350" spc="24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</a:t>
            </a:r>
            <a:r>
              <a:rPr sz="1350" spc="0" baseline="4820" dirty="0" smtClean="0">
                <a:latin typeface="Lucida Sans Unicode"/>
                <a:cs typeface="Lucida Sans Unicode"/>
              </a:rPr>
              <a:t>or</a:t>
            </a:r>
            <a:r>
              <a:rPr sz="1350" spc="-1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S</a:t>
            </a:r>
            <a:r>
              <a:rPr sz="1350" spc="0" baseline="4820" dirty="0" smtClean="0">
                <a:latin typeface="Lucida Sans Unicode"/>
                <a:cs typeface="Lucida Sans Unicode"/>
              </a:rPr>
              <a:t>t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</a:t>
            </a:r>
            <a:r>
              <a:rPr sz="1350" spc="4" baseline="4820" dirty="0" smtClean="0">
                <a:latin typeface="Lucida Sans Unicode"/>
                <a:cs typeface="Lucida Sans Unicode"/>
              </a:rPr>
              <a:t>n</a:t>
            </a:r>
            <a:r>
              <a:rPr sz="1350" spc="-4" baseline="4820" dirty="0" smtClean="0">
                <a:latin typeface="Lucida Sans Unicode"/>
                <a:cs typeface="Lucida Sans Unicode"/>
              </a:rPr>
              <a:t>da</a:t>
            </a:r>
            <a:r>
              <a:rPr sz="1350" spc="0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d</a:t>
            </a:r>
            <a:r>
              <a:rPr sz="1350" spc="9" baseline="4820" dirty="0" smtClean="0">
                <a:latin typeface="Lucida Sans Unicode"/>
                <a:cs typeface="Lucida Sans Unicode"/>
              </a:rPr>
              <a:t>s</a:t>
            </a:r>
            <a:r>
              <a:rPr sz="1350" spc="-4" baseline="4820" dirty="0" smtClean="0">
                <a:latin typeface="Lucida Sans Unicode"/>
                <a:cs typeface="Lucida Sans Unicode"/>
              </a:rPr>
              <a:t>-Bas</a:t>
            </a:r>
            <a:r>
              <a:rPr sz="1350" spc="0" baseline="4820" dirty="0" smtClean="0">
                <a:latin typeface="Lucida Sans Unicode"/>
                <a:cs typeface="Lucida Sans Unicode"/>
              </a:rPr>
              <a:t>ed</a:t>
            </a:r>
            <a:r>
              <a:rPr sz="1350" spc="34" baseline="4820" dirty="0" smtClean="0">
                <a:latin typeface="Lucida Sans Unicode"/>
                <a:cs typeface="Lucida Sans Unicode"/>
              </a:rPr>
              <a:t> </a:t>
            </a:r>
            <a:r>
              <a:rPr sz="1350" spc="0" baseline="4820" dirty="0" smtClean="0">
                <a:latin typeface="Lucida Sans Unicode"/>
                <a:cs typeface="Lucida Sans Unicode"/>
              </a:rPr>
              <a:t>g</a:t>
            </a:r>
            <a:r>
              <a:rPr sz="1350" spc="4" baseline="4820" dirty="0" smtClean="0">
                <a:latin typeface="Lucida Sans Unicode"/>
                <a:cs typeface="Lucida Sans Unicode"/>
              </a:rPr>
              <a:t>r</a:t>
            </a:r>
            <a:r>
              <a:rPr sz="1350" spc="-4" baseline="4820" dirty="0" smtClean="0">
                <a:latin typeface="Lucida Sans Unicode"/>
                <a:cs typeface="Lucida Sans Unicode"/>
              </a:rPr>
              <a:t>ad</a:t>
            </a:r>
            <a:r>
              <a:rPr sz="1350" spc="4" baseline="4820" dirty="0" smtClean="0">
                <a:latin typeface="Lucida Sans Unicode"/>
                <a:cs typeface="Lucida Sans Unicode"/>
              </a:rPr>
              <a:t>ing</a:t>
            </a:r>
            <a:r>
              <a:rPr sz="1425" spc="0" baseline="4566" dirty="0" smtClean="0">
                <a:latin typeface="Lucida Sans Unicode"/>
                <a:cs typeface="Lucida Sans Unicode"/>
              </a:rPr>
              <a:t>.</a:t>
            </a:r>
            <a:r>
              <a:rPr sz="1425" spc="-39" baseline="4566" dirty="0" smtClean="0">
                <a:latin typeface="Lucida Sans Unicode"/>
                <a:cs typeface="Lucida Sans Unicode"/>
              </a:rPr>
              <a:t> 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E</a:t>
            </a:r>
            <a:r>
              <a:rPr sz="1425" spc="-40" baseline="4566" dirty="0" smtClean="0">
                <a:latin typeface="Lucida Sans Unicode"/>
                <a:cs typeface="Lucida Sans Unicode"/>
              </a:rPr>
              <a:t>d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u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c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24" baseline="4566" dirty="0" smtClean="0">
                <a:latin typeface="Lucida Sans Unicode"/>
                <a:cs typeface="Lucida Sans Unicode"/>
              </a:rPr>
              <a:t>tio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n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16" baseline="4566" dirty="0" smtClean="0">
                <a:latin typeface="Lucida Sans Unicode"/>
                <a:cs typeface="Lucida Sans Unicode"/>
              </a:rPr>
              <a:t>l</a:t>
            </a:r>
            <a:r>
              <a:rPr sz="1425" spc="23" baseline="4566" dirty="0" smtClean="0">
                <a:latin typeface="Lucida Sans Unicode"/>
                <a:cs typeface="Lucida Sans Unicode"/>
              </a:rPr>
              <a:t> 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Le</a:t>
            </a:r>
            <a:r>
              <a:rPr sz="1425" spc="-36" baseline="4566" dirty="0" smtClean="0">
                <a:latin typeface="Lucida Sans Unicode"/>
                <a:cs typeface="Lucida Sans Unicode"/>
              </a:rPr>
              <a:t>a</a:t>
            </a:r>
            <a:r>
              <a:rPr sz="1425" spc="-40" baseline="4566" dirty="0" smtClean="0">
                <a:latin typeface="Lucida Sans Unicode"/>
                <a:cs typeface="Lucida Sans Unicode"/>
              </a:rPr>
              <a:t>d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e</a:t>
            </a:r>
            <a:r>
              <a:rPr sz="1425" spc="-18" baseline="4566" dirty="0" smtClean="0">
                <a:latin typeface="Lucida Sans Unicode"/>
                <a:cs typeface="Lucida Sans Unicode"/>
              </a:rPr>
              <a:t>r</a:t>
            </a:r>
            <a:r>
              <a:rPr sz="1425" spc="-33" baseline="4566" dirty="0" smtClean="0">
                <a:latin typeface="Lucida Sans Unicode"/>
                <a:cs typeface="Lucida Sans Unicode"/>
              </a:rPr>
              <a:t>s</a:t>
            </a:r>
            <a:r>
              <a:rPr sz="1425" spc="-30" baseline="4566" dirty="0" smtClean="0">
                <a:latin typeface="Lucida Sans Unicode"/>
                <a:cs typeface="Lucida Sans Unicode"/>
              </a:rPr>
              <a:t>h</a:t>
            </a:r>
            <a:r>
              <a:rPr sz="1425" spc="-11" baseline="4566" dirty="0" smtClean="0">
                <a:latin typeface="Lucida Sans Unicode"/>
                <a:cs typeface="Lucida Sans Unicode"/>
              </a:rPr>
              <a:t>i</a:t>
            </a:r>
            <a:r>
              <a:rPr sz="1425" spc="-31" baseline="4566" dirty="0" smtClean="0">
                <a:latin typeface="Lucida Sans Unicode"/>
                <a:cs typeface="Lucida Sans Unicode"/>
              </a:rPr>
              <a:t>p</a:t>
            </a:r>
            <a:r>
              <a:rPr sz="1350" spc="-16" baseline="4820" dirty="0" smtClean="0">
                <a:latin typeface="Lucida Sans Unicode"/>
                <a:cs typeface="Lucida Sans Unicode"/>
              </a:rPr>
              <a:t>,</a:t>
            </a:r>
            <a:r>
              <a:rPr sz="1350" spc="51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Oc</a:t>
            </a:r>
            <a:r>
              <a:rPr sz="1350" spc="0" baseline="4820" dirty="0" smtClean="0">
                <a:latin typeface="Lucida Sans Unicode"/>
                <a:cs typeface="Lucida Sans Unicode"/>
              </a:rPr>
              <a:t>t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2008</a:t>
            </a:r>
            <a:r>
              <a:rPr sz="1350" spc="0" baseline="4820" dirty="0" smtClean="0">
                <a:latin typeface="Lucida Sans Unicode"/>
                <a:cs typeface="Lucida Sans Unicode"/>
              </a:rPr>
              <a:t>,V</a:t>
            </a:r>
            <a:r>
              <a:rPr sz="1350" spc="-4" baseline="4820" dirty="0" smtClean="0">
                <a:latin typeface="Lucida Sans Unicode"/>
                <a:cs typeface="Lucida Sans Unicode"/>
              </a:rPr>
              <a:t>o</a:t>
            </a:r>
            <a:r>
              <a:rPr sz="1350" spc="4" baseline="4820" dirty="0" smtClean="0">
                <a:latin typeface="Lucida Sans Unicode"/>
                <a:cs typeface="Lucida Sans Unicode"/>
              </a:rPr>
              <a:t>l</a:t>
            </a:r>
            <a:r>
              <a:rPr sz="1350" spc="0" baseline="4820" dirty="0" smtClean="0">
                <a:latin typeface="Lucida Sans Unicode"/>
                <a:cs typeface="Lucida Sans Unicode"/>
              </a:rPr>
              <a:t>.</a:t>
            </a:r>
            <a:r>
              <a:rPr sz="1350" spc="49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66</a:t>
            </a:r>
            <a:r>
              <a:rPr sz="1350" spc="0" baseline="4820" dirty="0" smtClean="0">
                <a:latin typeface="Lucida Sans Unicode"/>
                <a:cs typeface="Lucida Sans Unicode"/>
              </a:rPr>
              <a:t>,</a:t>
            </a:r>
            <a:r>
              <a:rPr sz="1350" spc="14" baseline="4820" dirty="0" smtClean="0">
                <a:latin typeface="Lucida Sans Unicode"/>
                <a:cs typeface="Lucida Sans Unicode"/>
              </a:rPr>
              <a:t> </a:t>
            </a:r>
            <a:r>
              <a:rPr sz="1350" spc="-4" baseline="4820" dirty="0" smtClean="0">
                <a:latin typeface="Lucida Sans Unicode"/>
                <a:cs typeface="Lucida Sans Unicode"/>
              </a:rPr>
              <a:t>R</a:t>
            </a:r>
            <a:r>
              <a:rPr sz="1350" spc="0" baseline="4820" dirty="0" smtClean="0">
                <a:latin typeface="Lucida Sans Unicode"/>
                <a:cs typeface="Lucida Sans Unicode"/>
              </a:rPr>
              <a:t>etr</a:t>
            </a:r>
            <a:r>
              <a:rPr sz="1350" spc="4" baseline="4820" dirty="0" smtClean="0">
                <a:latin typeface="Lucida Sans Unicode"/>
                <a:cs typeface="Lucida Sans Unicode"/>
              </a:rPr>
              <a:t>i</a:t>
            </a:r>
            <a:r>
              <a:rPr sz="1350" spc="0" baseline="4820" dirty="0" smtClean="0">
                <a:latin typeface="Lucida Sans Unicode"/>
                <a:cs typeface="Lucida Sans Unicode"/>
              </a:rPr>
              <a:t>ev</a:t>
            </a:r>
            <a:r>
              <a:rPr sz="1350" spc="4" baseline="4820" dirty="0" smtClean="0">
                <a:latin typeface="Lucida Sans Unicode"/>
                <a:cs typeface="Lucida Sans Unicode"/>
              </a:rPr>
              <a:t>e</a:t>
            </a:r>
            <a:r>
              <a:rPr sz="1350" spc="0" baseline="4820" dirty="0" smtClean="0">
                <a:latin typeface="Lucida Sans Unicode"/>
                <a:cs typeface="Lucida Sans Unicode"/>
              </a:rPr>
              <a:t>d</a:t>
            </a:r>
            <a:r>
              <a:rPr sz="1350" spc="-9" baseline="4820" dirty="0" smtClean="0">
                <a:latin typeface="Lucida Sans Unicode"/>
                <a:cs typeface="Lucida Sans Unicode"/>
              </a:rPr>
              <a:t> </a:t>
            </a:r>
            <a:r>
              <a:rPr sz="1350" spc="4" baseline="4820" dirty="0" smtClean="0">
                <a:latin typeface="Lucida Sans Unicode"/>
                <a:cs typeface="Lucida Sans Unicode"/>
              </a:rPr>
              <a:t>f</a:t>
            </a:r>
            <a:r>
              <a:rPr sz="1350" spc="0" baseline="4820" dirty="0" smtClean="0">
                <a:latin typeface="Lucida Sans Unicode"/>
                <a:cs typeface="Lucida Sans Unicode"/>
              </a:rPr>
              <a:t>ro</a:t>
            </a:r>
            <a:r>
              <a:rPr sz="1350" spc="9" baseline="4820" dirty="0" smtClean="0">
                <a:latin typeface="Lucida Sans Unicode"/>
                <a:cs typeface="Lucida Sans Unicode"/>
              </a:rPr>
              <a:t>m</a:t>
            </a:r>
            <a:r>
              <a:rPr sz="1350" spc="0" baseline="4820" dirty="0" smtClean="0">
                <a:latin typeface="Lucida Sans Unicode"/>
                <a:cs typeface="Lucida Sans Unicode"/>
              </a:rPr>
              <a:t>:</a:t>
            </a:r>
            <a:endParaRPr sz="900">
              <a:latin typeface="Lucida Sans Unicode"/>
              <a:cs typeface="Lucida Sans Unicode"/>
            </a:endParaRPr>
          </a:p>
          <a:p>
            <a:pPr marL="12700">
              <a:lnSpc>
                <a:spcPts val="900"/>
              </a:lnSpc>
            </a:pP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h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tt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p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: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//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w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w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w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.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c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d.org/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p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u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bl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i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ca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t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i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edu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ca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t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i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l_l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e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de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r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hi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p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o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c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t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08/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vo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l6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6/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nu</a:t>
            </a:r>
            <a:r>
              <a:rPr sz="1350" u="sng" spc="9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m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0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2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/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ev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en_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R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e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so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_f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or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_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t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d</a:t>
            </a:r>
            <a:r>
              <a:rPr sz="1350" u="sng" spc="-9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r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d</a:t>
            </a:r>
            <a:r>
              <a:rPr sz="1350" u="sng" spc="29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-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B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sed_Gr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di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n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g</a:t>
            </a:r>
            <a:r>
              <a:rPr sz="1350" u="sng" spc="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.</a:t>
            </a:r>
            <a:r>
              <a:rPr sz="1350" u="sng" spc="-4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a</a:t>
            </a:r>
            <a:r>
              <a:rPr sz="1350" u="sng" spc="0" baseline="9641" dirty="0" smtClean="0">
                <a:solidFill>
                  <a:srgbClr val="FF8118"/>
                </a:solidFill>
                <a:latin typeface="Lucida Sans Unicode"/>
                <a:cs typeface="Lucida Sans Unicode"/>
                <a:hlinkClick r:id="rId9"/>
              </a:rPr>
              <a:t>spx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3268" y="5379640"/>
            <a:ext cx="79293" cy="1031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9300" y="5788219"/>
            <a:ext cx="5853946" cy="1458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50"/>
              </a:lnSpc>
              <a:spcBef>
                <a:spcPts val="57"/>
              </a:spcBef>
            </a:pPr>
            <a:r>
              <a:rPr sz="1350" spc="-4" baseline="7230" dirty="0" smtClean="0">
                <a:latin typeface="Lucida Sans Unicode"/>
                <a:cs typeface="Lucida Sans Unicode"/>
              </a:rPr>
              <a:t>(2009</a:t>
            </a:r>
            <a:r>
              <a:rPr sz="1350" spc="0" baseline="7230" dirty="0" smtClean="0">
                <a:latin typeface="Lucida Sans Unicode"/>
                <a:cs typeface="Lucida Sans Unicode"/>
              </a:rPr>
              <a:t>,</a:t>
            </a:r>
            <a:r>
              <a:rPr sz="1350" spc="39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S</a:t>
            </a:r>
            <a:r>
              <a:rPr sz="1350" spc="0" baseline="7230" dirty="0" smtClean="0">
                <a:latin typeface="Lucida Sans Unicode"/>
                <a:cs typeface="Lucida Sans Unicode"/>
              </a:rPr>
              <a:t>ep</a:t>
            </a:r>
            <a:r>
              <a:rPr sz="1350" spc="-4" baseline="7230" dirty="0" smtClean="0">
                <a:latin typeface="Lucida Sans Unicode"/>
                <a:cs typeface="Lucida Sans Unicode"/>
              </a:rPr>
              <a:t>t</a:t>
            </a:r>
            <a:r>
              <a:rPr sz="1350" spc="0" baseline="7230" dirty="0" smtClean="0">
                <a:latin typeface="Lucida Sans Unicode"/>
                <a:cs typeface="Lucida Sans Unicode"/>
              </a:rPr>
              <a:t>em</a:t>
            </a:r>
            <a:r>
              <a:rPr sz="1350" spc="-4" baseline="7230" dirty="0" smtClean="0">
                <a:latin typeface="Lucida Sans Unicode"/>
                <a:cs typeface="Lucida Sans Unicode"/>
              </a:rPr>
              <a:t>b</a:t>
            </a:r>
            <a:r>
              <a:rPr sz="1350" spc="0" baseline="7230" dirty="0" smtClean="0">
                <a:latin typeface="Lucida Sans Unicode"/>
                <a:cs typeface="Lucida Sans Unicode"/>
              </a:rPr>
              <a:t>er</a:t>
            </a:r>
            <a:r>
              <a:rPr sz="1350" spc="-38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17)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34" baseline="7230" dirty="0" smtClean="0">
                <a:latin typeface="Lucida Sans Unicode"/>
                <a:cs typeface="Lucida Sans Unicode"/>
              </a:rPr>
              <a:t> </a:t>
            </a:r>
            <a:r>
              <a:rPr sz="1425" spc="0" baseline="6850" dirty="0" smtClean="0">
                <a:latin typeface="Lucida Sans Unicode"/>
                <a:cs typeface="Lucida Sans Unicode"/>
              </a:rPr>
              <a:t>Do</a:t>
            </a:r>
            <a:r>
              <a:rPr sz="1425" spc="-92" baseline="6850" dirty="0" smtClean="0">
                <a:latin typeface="Lucida Sans Unicode"/>
                <a:cs typeface="Lucida Sans Unicode"/>
              </a:rPr>
              <a:t> </a:t>
            </a:r>
            <a:r>
              <a:rPr sz="1425" spc="-56" baseline="6850" dirty="0" smtClean="0">
                <a:latin typeface="Lucida Sans Unicode"/>
                <a:cs typeface="Lucida Sans Unicode"/>
              </a:rPr>
              <a:t>O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n</a:t>
            </a:r>
            <a:r>
              <a:rPr sz="1425" spc="-24" baseline="6850" dirty="0" smtClean="0">
                <a:latin typeface="Lucida Sans Unicode"/>
                <a:cs typeface="Lucida Sans Unicode"/>
              </a:rPr>
              <a:t>t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14" baseline="6850" dirty="0" smtClean="0">
                <a:latin typeface="Lucida Sans Unicode"/>
                <a:cs typeface="Lucida Sans Unicode"/>
              </a:rPr>
              <a:t>i</a:t>
            </a:r>
            <a:r>
              <a:rPr sz="1425" spc="-40" baseline="6850" dirty="0" smtClean="0">
                <a:latin typeface="Lucida Sans Unicode"/>
                <a:cs typeface="Lucida Sans Unicode"/>
              </a:rPr>
              <a:t>o</a:t>
            </a:r>
            <a:r>
              <a:rPr sz="1425" spc="19" baseline="6850" dirty="0" smtClean="0">
                <a:latin typeface="Lucida Sans Unicode"/>
                <a:cs typeface="Lucida Sans Unicode"/>
              </a:rPr>
              <a:t> 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39" baseline="6850" dirty="0" smtClean="0">
                <a:latin typeface="Lucida Sans Unicode"/>
                <a:cs typeface="Lucida Sans Unicode"/>
              </a:rPr>
              <a:t>ep</a:t>
            </a:r>
            <a:r>
              <a:rPr sz="1425" spc="-45" baseline="6850" dirty="0" smtClean="0">
                <a:latin typeface="Lucida Sans Unicode"/>
                <a:cs typeface="Lucida Sans Unicode"/>
              </a:rPr>
              <a:t>o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24" baseline="6850" dirty="0" smtClean="0">
                <a:latin typeface="Lucida Sans Unicode"/>
                <a:cs typeface="Lucida Sans Unicode"/>
              </a:rPr>
              <a:t>t</a:t>
            </a:r>
            <a:r>
              <a:rPr sz="1425" spc="-6" baseline="6850" dirty="0" smtClean="0">
                <a:latin typeface="Lucida Sans Unicode"/>
                <a:cs typeface="Lucida Sans Unicode"/>
              </a:rPr>
              <a:t> </a:t>
            </a:r>
            <a:r>
              <a:rPr sz="1425" spc="-38" baseline="6850" dirty="0" smtClean="0">
                <a:latin typeface="Lucida Sans Unicode"/>
                <a:cs typeface="Lucida Sans Unicode"/>
              </a:rPr>
              <a:t>c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22" baseline="6850" dirty="0" smtClean="0">
                <a:latin typeface="Lucida Sans Unicode"/>
                <a:cs typeface="Lucida Sans Unicode"/>
              </a:rPr>
              <a:t>r</a:t>
            </a:r>
            <a:r>
              <a:rPr sz="1425" spc="-37" baseline="6850" dirty="0" smtClean="0">
                <a:latin typeface="Lucida Sans Unicode"/>
                <a:cs typeface="Lucida Sans Unicode"/>
              </a:rPr>
              <a:t>ds</a:t>
            </a:r>
            <a:r>
              <a:rPr sz="1425" spc="4" baseline="6850" dirty="0" smtClean="0">
                <a:latin typeface="Lucida Sans Unicode"/>
                <a:cs typeface="Lucida Sans Unicode"/>
              </a:rPr>
              <a:t> </a:t>
            </a:r>
            <a:r>
              <a:rPr sz="1425" spc="-62" baseline="6850" dirty="0" smtClean="0">
                <a:latin typeface="Lucida Sans Unicode"/>
                <a:cs typeface="Lucida Sans Unicode"/>
              </a:rPr>
              <a:t>m</a:t>
            </a:r>
            <a:r>
              <a:rPr sz="1425" spc="-41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7" baseline="6850" dirty="0" smtClean="0">
                <a:latin typeface="Lucida Sans Unicode"/>
                <a:cs typeface="Lucida Sans Unicode"/>
              </a:rPr>
              <a:t>ke</a:t>
            </a:r>
            <a:r>
              <a:rPr sz="1425" spc="14" baseline="6850" dirty="0" smtClean="0">
                <a:latin typeface="Lucida Sans Unicode"/>
                <a:cs typeface="Lucida Sans Unicode"/>
              </a:rPr>
              <a:t> </a:t>
            </a:r>
            <a:r>
              <a:rPr sz="1425" spc="0" baseline="6850" dirty="0" smtClean="0">
                <a:latin typeface="Lucida Sans Unicode"/>
                <a:cs typeface="Lucida Sans Unicode"/>
              </a:rPr>
              <a:t>t</a:t>
            </a:r>
            <a:r>
              <a:rPr sz="1425" spc="4" baseline="6850" dirty="0" smtClean="0">
                <a:latin typeface="Lucida Sans Unicode"/>
                <a:cs typeface="Lucida Sans Unicode"/>
              </a:rPr>
              <a:t>h</a:t>
            </a:r>
            <a:r>
              <a:rPr sz="1425" spc="0" baseline="6850" dirty="0" smtClean="0">
                <a:latin typeface="Lucida Sans Unicode"/>
                <a:cs typeface="Lucida Sans Unicode"/>
              </a:rPr>
              <a:t>e</a:t>
            </a:r>
            <a:r>
              <a:rPr sz="1425" spc="-98" baseline="6850" dirty="0" smtClean="0">
                <a:latin typeface="Lucida Sans Unicode"/>
                <a:cs typeface="Lucida Sans Unicode"/>
              </a:rPr>
              <a:t> </a:t>
            </a:r>
            <a:r>
              <a:rPr sz="1425" spc="-35" baseline="6850" dirty="0" smtClean="0">
                <a:latin typeface="Lucida Sans Unicode"/>
                <a:cs typeface="Lucida Sans Unicode"/>
              </a:rPr>
              <a:t>g</a:t>
            </a:r>
            <a:r>
              <a:rPr sz="1425" spc="-18" baseline="6850" dirty="0" smtClean="0">
                <a:latin typeface="Lucida Sans Unicode"/>
                <a:cs typeface="Lucida Sans Unicode"/>
              </a:rPr>
              <a:t>r</a:t>
            </a:r>
            <a:r>
              <a:rPr sz="1425" spc="-36" baseline="6850" dirty="0" smtClean="0">
                <a:latin typeface="Lucida Sans Unicode"/>
                <a:cs typeface="Lucida Sans Unicode"/>
              </a:rPr>
              <a:t>a</a:t>
            </a:r>
            <a:r>
              <a:rPr sz="1425" spc="-30" baseline="6850" dirty="0" smtClean="0">
                <a:latin typeface="Lucida Sans Unicode"/>
                <a:cs typeface="Lucida Sans Unicode"/>
              </a:rPr>
              <a:t>de?</a:t>
            </a:r>
            <a:r>
              <a:rPr sz="1425" spc="-14" baseline="685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[</a:t>
            </a:r>
            <a:r>
              <a:rPr sz="1350" spc="4" baseline="7230" dirty="0" smtClean="0">
                <a:latin typeface="Lucida Sans Unicode"/>
                <a:cs typeface="Lucida Sans Unicode"/>
              </a:rPr>
              <a:t>In</a:t>
            </a:r>
            <a:r>
              <a:rPr sz="1350" spc="0" baseline="7230" dirty="0" smtClean="0">
                <a:latin typeface="Lucida Sans Unicode"/>
                <a:cs typeface="Lucida Sans Unicode"/>
              </a:rPr>
              <a:t>te</a:t>
            </a:r>
            <a:r>
              <a:rPr sz="1350" spc="4" baseline="7230" dirty="0" smtClean="0">
                <a:latin typeface="Lucida Sans Unicode"/>
                <a:cs typeface="Lucida Sans Unicode"/>
              </a:rPr>
              <a:t>rn</a:t>
            </a:r>
            <a:r>
              <a:rPr sz="1350" spc="0" baseline="7230" dirty="0" smtClean="0">
                <a:latin typeface="Lucida Sans Unicode"/>
                <a:cs typeface="Lucida Sans Unicode"/>
              </a:rPr>
              <a:t>et</a:t>
            </a:r>
            <a:r>
              <a:rPr sz="1350" spc="-21" baseline="7230" dirty="0" smtClean="0">
                <a:latin typeface="Lucida Sans Unicode"/>
                <a:cs typeface="Lucida Sans Unicode"/>
              </a:rPr>
              <a:t> </a:t>
            </a:r>
            <a:r>
              <a:rPr sz="1350" spc="0" baseline="7230" dirty="0" smtClean="0">
                <a:latin typeface="Lucida Sans Unicode"/>
                <a:cs typeface="Lucida Sans Unicode"/>
              </a:rPr>
              <a:t>bro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d</a:t>
            </a:r>
            <a:r>
              <a:rPr sz="1350" spc="-9" baseline="7230" dirty="0" smtClean="0">
                <a:latin typeface="Lucida Sans Unicode"/>
                <a:cs typeface="Lucida Sans Unicode"/>
              </a:rPr>
              <a:t>c</a:t>
            </a:r>
            <a:r>
              <a:rPr sz="1350" spc="-4" baseline="7230" dirty="0" smtClean="0">
                <a:latin typeface="Lucida Sans Unicode"/>
                <a:cs typeface="Lucida Sans Unicode"/>
              </a:rPr>
              <a:t>a</a:t>
            </a:r>
            <a:r>
              <a:rPr sz="1350" spc="0" baseline="7230" dirty="0" smtClean="0">
                <a:latin typeface="Lucida Sans Unicode"/>
                <a:cs typeface="Lucida Sans Unicode"/>
              </a:rPr>
              <a:t>st</a:t>
            </a:r>
            <a:r>
              <a:rPr sz="1350" spc="-4" baseline="7230" dirty="0" smtClean="0">
                <a:latin typeface="Lucida Sans Unicode"/>
                <a:cs typeface="Lucida Sans Unicode"/>
              </a:rPr>
              <a:t>]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r>
              <a:rPr sz="1350" spc="10" baseline="7230" dirty="0" smtClean="0">
                <a:latin typeface="Lucida Sans Unicode"/>
                <a:cs typeface="Lucida Sans Unicode"/>
              </a:rPr>
              <a:t> </a:t>
            </a:r>
            <a:r>
              <a:rPr sz="1350" spc="-4" baseline="7230" dirty="0" smtClean="0">
                <a:latin typeface="Lucida Sans Unicode"/>
                <a:cs typeface="Lucida Sans Unicode"/>
              </a:rPr>
              <a:t>T</a:t>
            </a:r>
            <a:r>
              <a:rPr sz="1350" spc="0" baseline="7230" dirty="0" smtClean="0">
                <a:latin typeface="Lucida Sans Unicode"/>
                <a:cs typeface="Lucida Sans Unicode"/>
              </a:rPr>
              <a:t>oro</a:t>
            </a:r>
            <a:r>
              <a:rPr sz="1350" spc="4" baseline="7230" dirty="0" smtClean="0">
                <a:latin typeface="Lucida Sans Unicode"/>
                <a:cs typeface="Lucida Sans Unicode"/>
              </a:rPr>
              <a:t>n</a:t>
            </a:r>
            <a:r>
              <a:rPr sz="1350" spc="0" baseline="7230" dirty="0" smtClean="0">
                <a:latin typeface="Lucida Sans Unicode"/>
                <a:cs typeface="Lucida Sans Unicode"/>
              </a:rPr>
              <a:t>to:</a:t>
            </a:r>
            <a:r>
              <a:rPr sz="1350" spc="-16" baseline="7230" dirty="0" smtClean="0">
                <a:latin typeface="Lucida Sans Unicode"/>
                <a:cs typeface="Lucida Sans Unicode"/>
              </a:rPr>
              <a:t> </a:t>
            </a:r>
            <a:r>
              <a:rPr sz="1350" spc="4" baseline="7230" dirty="0" smtClean="0">
                <a:latin typeface="Lucida Sans Unicode"/>
                <a:cs typeface="Lucida Sans Unicode"/>
              </a:rPr>
              <a:t>Y</a:t>
            </a:r>
            <a:r>
              <a:rPr sz="1350" spc="0" baseline="7230" dirty="0" smtClean="0">
                <a:latin typeface="Lucida Sans Unicode"/>
                <a:cs typeface="Lucida Sans Unicode"/>
              </a:rPr>
              <a:t>o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-4" baseline="7230" dirty="0" smtClean="0">
                <a:latin typeface="Lucida Sans Unicode"/>
                <a:cs typeface="Lucida Sans Unicode"/>
              </a:rPr>
              <a:t>T</a:t>
            </a:r>
            <a:r>
              <a:rPr sz="1350" spc="4" baseline="7230" dirty="0" smtClean="0">
                <a:latin typeface="Lucida Sans Unicode"/>
                <a:cs typeface="Lucida Sans Unicode"/>
              </a:rPr>
              <a:t>u</a:t>
            </a:r>
            <a:r>
              <a:rPr sz="1350" spc="0" baseline="7230" dirty="0" smtClean="0">
                <a:latin typeface="Lucida Sans Unicode"/>
                <a:cs typeface="Lucida Sans Unicode"/>
              </a:rPr>
              <a:t>b</a:t>
            </a:r>
            <a:r>
              <a:rPr sz="1350" spc="9" baseline="7230" dirty="0" smtClean="0">
                <a:latin typeface="Lucida Sans Unicode"/>
                <a:cs typeface="Lucida Sans Unicode"/>
              </a:rPr>
              <a:t>e</a:t>
            </a:r>
            <a:r>
              <a:rPr sz="1350" spc="0" baseline="7230" dirty="0" smtClean="0">
                <a:latin typeface="Lucida Sans Unicode"/>
                <a:cs typeface="Lucida Sans Unicode"/>
              </a:rPr>
              <a:t>.</a:t>
            </a:r>
            <a:endParaRPr sz="9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3268" y="5810881"/>
            <a:ext cx="79293" cy="1031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889"/>
              </a:lnSpc>
              <a:spcBef>
                <a:spcPts val="40"/>
              </a:spcBef>
            </a:pPr>
            <a:r>
              <a:rPr sz="600" spc="6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600">
              <a:latin typeface="Wingdings 3"/>
              <a:cs typeface="Wingdings 3"/>
            </a:endParaRPr>
          </a:p>
        </p:txBody>
      </p:sp>
    </p:spTree>
    <p:extLst>
      <p:ext uri="{BB962C8B-B14F-4D97-AF65-F5344CB8AC3E}">
        <p14:creationId xmlns:p14="http://schemas.microsoft.com/office/powerpoint/2010/main" val="253808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0975" y="342900"/>
            <a:ext cx="7496175" cy="876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14800" y="548640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45668" y="2951228"/>
            <a:ext cx="7368731" cy="16029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15"/>
              </a:lnSpc>
              <a:spcBef>
                <a:spcPts val="160"/>
              </a:spcBef>
              <a:tabLst>
                <a:tab pos="266700" algn="l"/>
              </a:tabLst>
            </a:pPr>
            <a:r>
              <a:rPr sz="2700" spc="9" baseline="17889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700" spc="9" baseline="17714" dirty="0" smtClean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4050" spc="0" baseline="8837" dirty="0" smtClean="0">
                <a:latin typeface="Lucida Sans Unicode"/>
                <a:cs typeface="Lucida Sans Unicode"/>
              </a:rPr>
              <a:t>Administrator</a:t>
            </a:r>
            <a:r>
              <a:rPr sz="4050" spc="-29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&amp; tea</a:t>
            </a:r>
            <a:r>
              <a:rPr sz="4050" spc="-9" baseline="8837" dirty="0" smtClean="0">
                <a:latin typeface="Lucida Sans Unicode"/>
                <a:cs typeface="Lucida Sans Unicode"/>
              </a:rPr>
              <a:t>c</a:t>
            </a:r>
            <a:r>
              <a:rPr sz="4050" spc="0" baseline="8837" dirty="0" smtClean="0">
                <a:latin typeface="Lucida Sans Unicode"/>
                <a:cs typeface="Lucida Sans Unicode"/>
              </a:rPr>
              <a:t>her</a:t>
            </a:r>
            <a:r>
              <a:rPr sz="4050" spc="-42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responsi</a:t>
            </a:r>
            <a:r>
              <a:rPr sz="4050" spc="9" baseline="8837" dirty="0" smtClean="0">
                <a:latin typeface="Lucida Sans Unicode"/>
                <a:cs typeface="Lucida Sans Unicode"/>
              </a:rPr>
              <a:t>b</a:t>
            </a:r>
            <a:r>
              <a:rPr sz="4050" spc="0" baseline="8837" dirty="0" smtClean="0">
                <a:latin typeface="Lucida Sans Unicode"/>
                <a:cs typeface="Lucida Sans Unicode"/>
              </a:rPr>
              <a:t>ilities</a:t>
            </a:r>
            <a:r>
              <a:rPr sz="4050" spc="-54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in</a:t>
            </a:r>
            <a:endParaRPr sz="2700">
              <a:latin typeface="Lucida Sans Unicode"/>
              <a:cs typeface="Lucida Sans Unicode"/>
            </a:endParaRPr>
          </a:p>
          <a:p>
            <a:pPr marL="268731" marR="51434">
              <a:lnSpc>
                <a:spcPts val="3240"/>
              </a:lnSpc>
              <a:spcBef>
                <a:spcPts val="1"/>
              </a:spcBef>
            </a:pPr>
            <a:r>
              <a:rPr sz="4050" spc="0" baseline="8837" dirty="0" smtClean="0">
                <a:latin typeface="Lucida Sans Unicode"/>
                <a:cs typeface="Lucida Sans Unicode"/>
              </a:rPr>
              <a:t>rela</a:t>
            </a:r>
            <a:r>
              <a:rPr sz="4050" spc="-9" baseline="8837" dirty="0" smtClean="0">
                <a:latin typeface="Lucida Sans Unicode"/>
                <a:cs typeface="Lucida Sans Unicode"/>
              </a:rPr>
              <a:t>t</a:t>
            </a:r>
            <a:r>
              <a:rPr sz="4050" spc="0" baseline="8837" dirty="0" smtClean="0">
                <a:latin typeface="Lucida Sans Unicode"/>
                <a:cs typeface="Lucida Sans Unicode"/>
              </a:rPr>
              <a:t>ion</a:t>
            </a:r>
            <a:r>
              <a:rPr sz="4050" spc="-66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to </a:t>
            </a:r>
            <a:r>
              <a:rPr sz="4050" spc="9" baseline="8837" dirty="0" smtClean="0">
                <a:latin typeface="Lucida Sans Unicode"/>
                <a:cs typeface="Lucida Sans Unicode"/>
              </a:rPr>
              <a:t>p</a:t>
            </a:r>
            <a:r>
              <a:rPr sz="4050" spc="0" baseline="8837" dirty="0" smtClean="0">
                <a:latin typeface="Lucida Sans Unicode"/>
                <a:cs typeface="Lucida Sans Unicode"/>
              </a:rPr>
              <a:t>ositive</a:t>
            </a:r>
            <a:r>
              <a:rPr sz="4050" spc="-95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parent</a:t>
            </a:r>
            <a:r>
              <a:rPr sz="4050" spc="-14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&amp; stu</a:t>
            </a:r>
            <a:r>
              <a:rPr sz="4050" spc="9" baseline="8837" dirty="0" smtClean="0">
                <a:latin typeface="Lucida Sans Unicode"/>
                <a:cs typeface="Lucida Sans Unicode"/>
              </a:rPr>
              <a:t>d</a:t>
            </a:r>
            <a:r>
              <a:rPr sz="4050" spc="0" baseline="8837" dirty="0" smtClean="0">
                <a:latin typeface="Lucida Sans Unicode"/>
                <a:cs typeface="Lucida Sans Unicode"/>
              </a:rPr>
              <a:t>ent</a:t>
            </a:r>
            <a:endParaRPr sz="2700">
              <a:latin typeface="Lucida Sans Unicode"/>
              <a:cs typeface="Lucida Sans Unicode"/>
            </a:endParaRPr>
          </a:p>
          <a:p>
            <a:pPr marL="268731" marR="51434">
              <a:lnSpc>
                <a:spcPts val="3240"/>
              </a:lnSpc>
            </a:pPr>
            <a:r>
              <a:rPr sz="4050" spc="0" baseline="8837" dirty="0" smtClean="0">
                <a:latin typeface="Lucida Sans Unicode"/>
                <a:cs typeface="Lucida Sans Unicode"/>
              </a:rPr>
              <a:t>inv</a:t>
            </a:r>
            <a:r>
              <a:rPr sz="4050" spc="-9" baseline="8837" dirty="0" smtClean="0">
                <a:latin typeface="Lucida Sans Unicode"/>
                <a:cs typeface="Lucida Sans Unicode"/>
              </a:rPr>
              <a:t>o</a:t>
            </a:r>
            <a:r>
              <a:rPr sz="4050" spc="0" baseline="8837" dirty="0" smtClean="0">
                <a:latin typeface="Lucida Sans Unicode"/>
                <a:cs typeface="Lucida Sans Unicode"/>
              </a:rPr>
              <a:t>l</a:t>
            </a:r>
            <a:r>
              <a:rPr sz="4050" spc="-4" baseline="8837" dirty="0" smtClean="0">
                <a:latin typeface="Lucida Sans Unicode"/>
                <a:cs typeface="Lucida Sans Unicode"/>
              </a:rPr>
              <a:t>v</a:t>
            </a:r>
            <a:r>
              <a:rPr sz="4050" spc="0" baseline="8837" dirty="0" smtClean="0">
                <a:latin typeface="Lucida Sans Unicode"/>
                <a:cs typeface="Lucida Sans Unicode"/>
              </a:rPr>
              <a:t>e</a:t>
            </a:r>
            <a:r>
              <a:rPr sz="4050" spc="-4" baseline="8837" dirty="0" smtClean="0">
                <a:latin typeface="Lucida Sans Unicode"/>
                <a:cs typeface="Lucida Sans Unicode"/>
              </a:rPr>
              <a:t>m</a:t>
            </a:r>
            <a:r>
              <a:rPr sz="4050" spc="0" baseline="8837" dirty="0" smtClean="0">
                <a:latin typeface="Lucida Sans Unicode"/>
                <a:cs typeface="Lucida Sans Unicode"/>
              </a:rPr>
              <a:t>ent </a:t>
            </a:r>
            <a:r>
              <a:rPr sz="4050" spc="-9" baseline="8837" dirty="0" smtClean="0">
                <a:latin typeface="Lucida Sans Unicode"/>
                <a:cs typeface="Lucida Sans Unicode"/>
              </a:rPr>
              <a:t>t</a:t>
            </a:r>
            <a:r>
              <a:rPr sz="4050" spc="0" baseline="8837" dirty="0" smtClean="0">
                <a:latin typeface="Lucida Sans Unicode"/>
                <a:cs typeface="Lucida Sans Unicode"/>
              </a:rPr>
              <a:t>hrough </a:t>
            </a:r>
            <a:r>
              <a:rPr sz="4050" spc="-14" baseline="8837" dirty="0" smtClean="0">
                <a:latin typeface="Lucida Sans Unicode"/>
                <a:cs typeface="Lucida Sans Unicode"/>
              </a:rPr>
              <a:t>e</a:t>
            </a:r>
            <a:r>
              <a:rPr sz="4050" spc="0" baseline="8837" dirty="0" smtClean="0">
                <a:latin typeface="Lucida Sans Unicode"/>
                <a:cs typeface="Lucida Sans Unicode"/>
              </a:rPr>
              <a:t>ffec</a:t>
            </a:r>
            <a:r>
              <a:rPr sz="4050" spc="-4" baseline="8837" dirty="0" smtClean="0">
                <a:latin typeface="Lucida Sans Unicode"/>
                <a:cs typeface="Lucida Sans Unicode"/>
              </a:rPr>
              <a:t>t</a:t>
            </a:r>
            <a:r>
              <a:rPr sz="4050" spc="0" baseline="8837" dirty="0" smtClean="0">
                <a:latin typeface="Lucida Sans Unicode"/>
                <a:cs typeface="Lucida Sans Unicode"/>
              </a:rPr>
              <a:t>i</a:t>
            </a:r>
            <a:r>
              <a:rPr sz="4050" spc="-4" baseline="8837" dirty="0" smtClean="0">
                <a:latin typeface="Lucida Sans Unicode"/>
                <a:cs typeface="Lucida Sans Unicode"/>
              </a:rPr>
              <a:t>v</a:t>
            </a:r>
            <a:r>
              <a:rPr sz="4050" spc="0" baseline="8837" dirty="0" smtClean="0">
                <a:latin typeface="Lucida Sans Unicode"/>
                <a:cs typeface="Lucida Sans Unicode"/>
              </a:rPr>
              <a:t>e</a:t>
            </a:r>
            <a:r>
              <a:rPr sz="4050" spc="-19" baseline="8837" dirty="0" smtClean="0">
                <a:latin typeface="Lucida Sans Unicode"/>
                <a:cs typeface="Lucida Sans Unicode"/>
              </a:rPr>
              <a:t> </a:t>
            </a:r>
            <a:r>
              <a:rPr sz="4050" spc="0" baseline="8837" dirty="0" smtClean="0">
                <a:latin typeface="Lucida Sans Unicode"/>
                <a:cs typeface="Lucida Sans Unicode"/>
              </a:rPr>
              <a:t>repor</a:t>
            </a:r>
            <a:r>
              <a:rPr sz="4050" spc="-14" baseline="8837" dirty="0" smtClean="0">
                <a:latin typeface="Lucida Sans Unicode"/>
                <a:cs typeface="Lucida Sans Unicode"/>
              </a:rPr>
              <a:t>t</a:t>
            </a:r>
            <a:r>
              <a:rPr sz="4050" spc="0" baseline="8837" dirty="0" smtClean="0">
                <a:latin typeface="Lucida Sans Unicode"/>
                <a:cs typeface="Lucida Sans Unicode"/>
              </a:rPr>
              <a:t>ing</a:t>
            </a:r>
            <a:endParaRPr sz="2700">
              <a:latin typeface="Lucida Sans Unicode"/>
              <a:cs typeface="Lucida Sans Unicode"/>
            </a:endParaRPr>
          </a:p>
          <a:p>
            <a:pPr marL="268731" marR="51434">
              <a:lnSpc>
                <a:spcPts val="2925"/>
              </a:lnSpc>
            </a:pPr>
            <a:r>
              <a:rPr sz="4050" spc="0" baseline="4820" dirty="0" smtClean="0">
                <a:latin typeface="Lucida Sans Unicode"/>
                <a:cs typeface="Lucida Sans Unicode"/>
              </a:rPr>
              <a:t>practices.</a:t>
            </a:r>
            <a:endParaRPr sz="27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09453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0732" y="2971800"/>
            <a:ext cx="310896" cy="347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74364" y="3092195"/>
            <a:ext cx="106679" cy="1066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36645" y="3005454"/>
            <a:ext cx="182879" cy="228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36645" y="3005454"/>
            <a:ext cx="182879" cy="228600"/>
          </a:xfrm>
          <a:custGeom>
            <a:avLst/>
            <a:gdLst/>
            <a:ahLst/>
            <a:cxnLst/>
            <a:rect l="l" t="t" r="r" b="b"/>
            <a:pathLst>
              <a:path w="182879" h="228600">
                <a:moveTo>
                  <a:pt x="0" y="0"/>
                </a:moveTo>
                <a:lnTo>
                  <a:pt x="91439" y="0"/>
                </a:lnTo>
                <a:lnTo>
                  <a:pt x="182879" y="114300"/>
                </a:lnTo>
                <a:lnTo>
                  <a:pt x="91439" y="228600"/>
                </a:lnTo>
                <a:lnTo>
                  <a:pt x="0" y="228600"/>
                </a:lnTo>
                <a:lnTo>
                  <a:pt x="91439" y="1143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1E76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83279" y="2971800"/>
            <a:ext cx="310896" cy="3474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88435" y="3092195"/>
            <a:ext cx="106679" cy="1066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0209" y="3005454"/>
            <a:ext cx="182879" cy="228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50209" y="3005454"/>
            <a:ext cx="182879" cy="228600"/>
          </a:xfrm>
          <a:custGeom>
            <a:avLst/>
            <a:gdLst/>
            <a:ahLst/>
            <a:cxnLst/>
            <a:rect l="l" t="t" r="r" b="b"/>
            <a:pathLst>
              <a:path w="182879" h="228600">
                <a:moveTo>
                  <a:pt x="0" y="0"/>
                </a:moveTo>
                <a:lnTo>
                  <a:pt x="91439" y="0"/>
                </a:lnTo>
                <a:lnTo>
                  <a:pt x="182879" y="114300"/>
                </a:lnTo>
                <a:lnTo>
                  <a:pt x="91439" y="228600"/>
                </a:lnTo>
                <a:lnTo>
                  <a:pt x="0" y="228600"/>
                </a:lnTo>
                <a:lnTo>
                  <a:pt x="91439" y="1143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1E768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1975" y="1162050"/>
            <a:ext cx="8267700" cy="17430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5334000"/>
            <a:ext cx="609600" cy="609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002151" y="2980427"/>
            <a:ext cx="4203906" cy="1264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70"/>
              </a:lnSpc>
              <a:spcBef>
                <a:spcPts val="133"/>
              </a:spcBef>
            </a:pP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“Desp</a:t>
            </a:r>
            <a:r>
              <a:rPr sz="3450" spc="4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te</a:t>
            </a:r>
            <a:r>
              <a:rPr sz="3450" spc="-29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adv</a:t>
            </a:r>
            <a:r>
              <a:rPr sz="3450" spc="-4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n</a:t>
            </a:r>
            <a:r>
              <a:rPr sz="3450" spc="-9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c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es </a:t>
            </a:r>
            <a:r>
              <a:rPr sz="3450" spc="4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n</a:t>
            </a:r>
            <a:r>
              <a:rPr sz="3450" spc="-24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grad</a:t>
            </a:r>
            <a:r>
              <a:rPr sz="3450" spc="9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754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ng</a:t>
            </a:r>
            <a:endParaRPr sz="2300">
              <a:latin typeface="Lucida Sans Unicode"/>
              <a:cs typeface="Lucida Sans Unicode"/>
            </a:endParaRPr>
          </a:p>
          <a:p>
            <a:pPr marL="12700" marR="43936">
              <a:lnSpc>
                <a:spcPts val="2485"/>
              </a:lnSpc>
            </a:pP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and</a:t>
            </a:r>
            <a:r>
              <a:rPr sz="3450" spc="-19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re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p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o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t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ng,</a:t>
            </a:r>
            <a:r>
              <a:rPr sz="3450" spc="-39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imp</a:t>
            </a:r>
            <a:r>
              <a:rPr sz="3450" spc="9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ecis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on</a:t>
            </a:r>
            <a:endParaRPr sz="2300">
              <a:latin typeface="Lucida Sans Unicode"/>
              <a:cs typeface="Lucida Sans Unicode"/>
            </a:endParaRPr>
          </a:p>
          <a:p>
            <a:pPr marL="12700" marR="43936">
              <a:lnSpc>
                <a:spcPts val="2485"/>
              </a:lnSpc>
            </a:pP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and</a:t>
            </a:r>
            <a:r>
              <a:rPr sz="3450" spc="-19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lack of meaning</a:t>
            </a:r>
            <a:r>
              <a:rPr sz="3450" spc="-19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pe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s</a:t>
            </a:r>
            <a:r>
              <a:rPr sz="3450" spc="4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848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st”</a:t>
            </a:r>
            <a:endParaRPr sz="2300">
              <a:latin typeface="Lucida Sans Unicode"/>
              <a:cs typeface="Lucida Sans Unicode"/>
            </a:endParaRPr>
          </a:p>
          <a:p>
            <a:pPr marL="12700" marR="18888">
              <a:lnSpc>
                <a:spcPts val="2320"/>
              </a:lnSpc>
            </a:pP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(</a:t>
            </a:r>
            <a:r>
              <a:rPr sz="3450" spc="-4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O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‟Connor</a:t>
            </a:r>
            <a:r>
              <a:rPr sz="3450" spc="-216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&amp;</a:t>
            </a:r>
            <a:r>
              <a:rPr sz="3450" spc="-14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Worme</a:t>
            </a:r>
            <a:r>
              <a:rPr sz="3450" spc="4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l</a:t>
            </a:r>
            <a:r>
              <a:rPr sz="3450" spc="9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,</a:t>
            </a:r>
            <a:r>
              <a:rPr sz="3450" spc="-39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sz="3450" spc="-9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0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sz="3450" spc="-9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sz="3450" spc="0" baseline="5658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).</a:t>
            </a:r>
            <a:endParaRPr sz="23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66534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90800" y="2933700"/>
            <a:ext cx="609600" cy="609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0975" y="342900"/>
            <a:ext cx="8562975" cy="876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38800" y="2057400"/>
            <a:ext cx="2495550" cy="2362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277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00" y="3124200"/>
            <a:ext cx="2111248" cy="21112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0050" y="342900"/>
            <a:ext cx="8334375" cy="876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52598" y="3359530"/>
            <a:ext cx="5502402" cy="4455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21565" y="3598544"/>
            <a:ext cx="84541" cy="76516"/>
          </a:xfrm>
          <a:custGeom>
            <a:avLst/>
            <a:gdLst/>
            <a:ahLst/>
            <a:cxnLst/>
            <a:rect l="l" t="t" r="r" b="b"/>
            <a:pathLst>
              <a:path w="84541" h="76516">
                <a:moveTo>
                  <a:pt x="74889" y="0"/>
                </a:moveTo>
                <a:lnTo>
                  <a:pt x="34705" y="5743"/>
                </a:lnTo>
                <a:lnTo>
                  <a:pt x="3237" y="29806"/>
                </a:lnTo>
                <a:lnTo>
                  <a:pt x="0" y="40747"/>
                </a:lnTo>
                <a:lnTo>
                  <a:pt x="1782" y="55083"/>
                </a:lnTo>
                <a:lnTo>
                  <a:pt x="7519" y="65360"/>
                </a:lnTo>
                <a:lnTo>
                  <a:pt x="18797" y="73568"/>
                </a:lnTo>
                <a:lnTo>
                  <a:pt x="30567" y="76516"/>
                </a:lnTo>
                <a:lnTo>
                  <a:pt x="42890" y="75529"/>
                </a:lnTo>
                <a:lnTo>
                  <a:pt x="54802" y="72482"/>
                </a:lnTo>
                <a:lnTo>
                  <a:pt x="66439" y="67370"/>
                </a:lnTo>
                <a:lnTo>
                  <a:pt x="77936" y="60189"/>
                </a:lnTo>
                <a:lnTo>
                  <a:pt x="84541" y="380"/>
                </a:lnTo>
                <a:lnTo>
                  <a:pt x="7488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86631" y="3503421"/>
            <a:ext cx="116171" cy="157334"/>
          </a:xfrm>
          <a:custGeom>
            <a:avLst/>
            <a:gdLst/>
            <a:ahLst/>
            <a:cxnLst/>
            <a:rect l="l" t="t" r="r" b="b"/>
            <a:pathLst>
              <a:path w="116171" h="157334">
                <a:moveTo>
                  <a:pt x="58513" y="0"/>
                </a:moveTo>
                <a:lnTo>
                  <a:pt x="22772" y="13805"/>
                </a:lnTo>
                <a:lnTo>
                  <a:pt x="4343" y="48620"/>
                </a:lnTo>
                <a:lnTo>
                  <a:pt x="0" y="73075"/>
                </a:lnTo>
                <a:lnTo>
                  <a:pt x="686" y="94675"/>
                </a:lnTo>
                <a:lnTo>
                  <a:pt x="12872" y="139418"/>
                </a:lnTo>
                <a:lnTo>
                  <a:pt x="40170" y="157334"/>
                </a:lnTo>
                <a:lnTo>
                  <a:pt x="54515" y="156818"/>
                </a:lnTo>
                <a:lnTo>
                  <a:pt x="100461" y="137671"/>
                </a:lnTo>
                <a:lnTo>
                  <a:pt x="116171" y="26924"/>
                </a:lnTo>
                <a:lnTo>
                  <a:pt x="105540" y="17265"/>
                </a:lnTo>
                <a:lnTo>
                  <a:pt x="71038" y="1099"/>
                </a:lnTo>
                <a:lnTo>
                  <a:pt x="58513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80621" y="3503421"/>
            <a:ext cx="116569" cy="168584"/>
          </a:xfrm>
          <a:custGeom>
            <a:avLst/>
            <a:gdLst/>
            <a:ahLst/>
            <a:cxnLst/>
            <a:rect l="l" t="t" r="r" b="b"/>
            <a:pathLst>
              <a:path w="116569" h="168584">
                <a:moveTo>
                  <a:pt x="57387" y="0"/>
                </a:moveTo>
                <a:lnTo>
                  <a:pt x="22046" y="14528"/>
                </a:lnTo>
                <a:lnTo>
                  <a:pt x="4988" y="49217"/>
                </a:lnTo>
                <a:lnTo>
                  <a:pt x="0" y="87307"/>
                </a:lnTo>
                <a:lnTo>
                  <a:pt x="877" y="107752"/>
                </a:lnTo>
                <a:lnTo>
                  <a:pt x="14123" y="151182"/>
                </a:lnTo>
                <a:lnTo>
                  <a:pt x="43282" y="168584"/>
                </a:lnTo>
                <a:lnTo>
                  <a:pt x="56654" y="167888"/>
                </a:lnTo>
                <a:lnTo>
                  <a:pt x="101913" y="147185"/>
                </a:lnTo>
                <a:lnTo>
                  <a:pt x="116569" y="27177"/>
                </a:lnTo>
                <a:lnTo>
                  <a:pt x="104621" y="17643"/>
                </a:lnTo>
                <a:lnTo>
                  <a:pt x="69934" y="1324"/>
                </a:lnTo>
                <a:lnTo>
                  <a:pt x="5738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51023" y="3503421"/>
            <a:ext cx="116171" cy="157334"/>
          </a:xfrm>
          <a:custGeom>
            <a:avLst/>
            <a:gdLst/>
            <a:ahLst/>
            <a:cxnLst/>
            <a:rect l="l" t="t" r="r" b="b"/>
            <a:pathLst>
              <a:path w="116171" h="157334">
                <a:moveTo>
                  <a:pt x="58513" y="0"/>
                </a:moveTo>
                <a:lnTo>
                  <a:pt x="22772" y="13805"/>
                </a:lnTo>
                <a:lnTo>
                  <a:pt x="4343" y="48620"/>
                </a:lnTo>
                <a:lnTo>
                  <a:pt x="0" y="73075"/>
                </a:lnTo>
                <a:lnTo>
                  <a:pt x="686" y="94675"/>
                </a:lnTo>
                <a:lnTo>
                  <a:pt x="12872" y="139418"/>
                </a:lnTo>
                <a:lnTo>
                  <a:pt x="40170" y="157334"/>
                </a:lnTo>
                <a:lnTo>
                  <a:pt x="54515" y="156818"/>
                </a:lnTo>
                <a:lnTo>
                  <a:pt x="100461" y="137671"/>
                </a:lnTo>
                <a:lnTo>
                  <a:pt x="116171" y="26924"/>
                </a:lnTo>
                <a:lnTo>
                  <a:pt x="105540" y="17265"/>
                </a:lnTo>
                <a:lnTo>
                  <a:pt x="71038" y="1099"/>
                </a:lnTo>
                <a:lnTo>
                  <a:pt x="58513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34794" y="3503421"/>
            <a:ext cx="125399" cy="174359"/>
          </a:xfrm>
          <a:custGeom>
            <a:avLst/>
            <a:gdLst/>
            <a:ahLst/>
            <a:cxnLst/>
            <a:rect l="l" t="t" r="r" b="b"/>
            <a:pathLst>
              <a:path w="125399" h="174359">
                <a:moveTo>
                  <a:pt x="62557" y="0"/>
                </a:moveTo>
                <a:lnTo>
                  <a:pt x="25764" y="12404"/>
                </a:lnTo>
                <a:lnTo>
                  <a:pt x="3070" y="54133"/>
                </a:lnTo>
                <a:lnTo>
                  <a:pt x="0" y="82478"/>
                </a:lnTo>
                <a:lnTo>
                  <a:pt x="492" y="99026"/>
                </a:lnTo>
                <a:lnTo>
                  <a:pt x="8238" y="137287"/>
                </a:lnTo>
                <a:lnTo>
                  <a:pt x="33136" y="166825"/>
                </a:lnTo>
                <a:lnTo>
                  <a:pt x="56326" y="174359"/>
                </a:lnTo>
                <a:lnTo>
                  <a:pt x="72181" y="173399"/>
                </a:lnTo>
                <a:lnTo>
                  <a:pt x="112061" y="146345"/>
                </a:lnTo>
                <a:lnTo>
                  <a:pt x="125399" y="97662"/>
                </a:lnTo>
                <a:lnTo>
                  <a:pt x="125059" y="79941"/>
                </a:lnTo>
                <a:lnTo>
                  <a:pt x="118394" y="40569"/>
                </a:lnTo>
                <a:lnTo>
                  <a:pt x="89780" y="5992"/>
                </a:lnTo>
                <a:lnTo>
                  <a:pt x="6255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00268" y="3503294"/>
            <a:ext cx="95707" cy="57276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6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03343" y="3503294"/>
            <a:ext cx="95707" cy="57276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6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16731" y="3503294"/>
            <a:ext cx="95707" cy="57276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6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32319" y="3467353"/>
            <a:ext cx="52197" cy="246634"/>
          </a:xfrm>
          <a:custGeom>
            <a:avLst/>
            <a:gdLst/>
            <a:ahLst/>
            <a:cxnLst/>
            <a:rect l="l" t="t" r="r" b="b"/>
            <a:pathLst>
              <a:path w="52197" h="246634">
                <a:moveTo>
                  <a:pt x="0" y="0"/>
                </a:moveTo>
                <a:lnTo>
                  <a:pt x="52197" y="0"/>
                </a:lnTo>
                <a:lnTo>
                  <a:pt x="52197" y="246634"/>
                </a:lnTo>
                <a:lnTo>
                  <a:pt x="0" y="246634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98288" y="3467353"/>
            <a:ext cx="203581" cy="251846"/>
          </a:xfrm>
          <a:custGeom>
            <a:avLst/>
            <a:gdLst/>
            <a:ahLst/>
            <a:cxnLst/>
            <a:rect l="l" t="t" r="r" b="b"/>
            <a:pathLst>
              <a:path w="203581" h="251846">
                <a:moveTo>
                  <a:pt x="0" y="0"/>
                </a:moveTo>
                <a:lnTo>
                  <a:pt x="52197" y="0"/>
                </a:lnTo>
                <a:lnTo>
                  <a:pt x="52197" y="161036"/>
                </a:lnTo>
                <a:lnTo>
                  <a:pt x="53023" y="177185"/>
                </a:lnTo>
                <a:lnTo>
                  <a:pt x="55527" y="189277"/>
                </a:lnTo>
                <a:lnTo>
                  <a:pt x="65266" y="201100"/>
                </a:lnTo>
                <a:lnTo>
                  <a:pt x="76181" y="205434"/>
                </a:lnTo>
                <a:lnTo>
                  <a:pt x="88444" y="204569"/>
                </a:lnTo>
                <a:lnTo>
                  <a:pt x="131528" y="181287"/>
                </a:lnTo>
                <a:lnTo>
                  <a:pt x="151257" y="0"/>
                </a:lnTo>
                <a:lnTo>
                  <a:pt x="203581" y="0"/>
                </a:lnTo>
                <a:lnTo>
                  <a:pt x="203581" y="246634"/>
                </a:lnTo>
                <a:lnTo>
                  <a:pt x="151257" y="246634"/>
                </a:lnTo>
                <a:lnTo>
                  <a:pt x="151257" y="201930"/>
                </a:lnTo>
                <a:lnTo>
                  <a:pt x="143401" y="214611"/>
                </a:lnTo>
                <a:lnTo>
                  <a:pt x="114389" y="241544"/>
                </a:lnTo>
                <a:lnTo>
                  <a:pt x="77293" y="251846"/>
                </a:lnTo>
                <a:lnTo>
                  <a:pt x="61700" y="251012"/>
                </a:lnTo>
                <a:lnTo>
                  <a:pt x="16809" y="226360"/>
                </a:lnTo>
                <a:lnTo>
                  <a:pt x="89" y="179768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31319" y="3462146"/>
            <a:ext cx="223681" cy="342932"/>
          </a:xfrm>
          <a:custGeom>
            <a:avLst/>
            <a:gdLst/>
            <a:ahLst/>
            <a:cxnLst/>
            <a:rect l="l" t="t" r="r" b="b"/>
            <a:pathLst>
              <a:path w="223681" h="342932">
                <a:moveTo>
                  <a:pt x="107349" y="0"/>
                </a:moveTo>
                <a:lnTo>
                  <a:pt x="146245" y="9106"/>
                </a:lnTo>
                <a:lnTo>
                  <a:pt x="166042" y="25296"/>
                </a:lnTo>
                <a:lnTo>
                  <a:pt x="171484" y="5206"/>
                </a:lnTo>
                <a:lnTo>
                  <a:pt x="223681" y="5206"/>
                </a:lnTo>
                <a:lnTo>
                  <a:pt x="223681" y="182498"/>
                </a:lnTo>
                <a:lnTo>
                  <a:pt x="222436" y="227537"/>
                </a:lnTo>
                <a:lnTo>
                  <a:pt x="214912" y="275728"/>
                </a:lnTo>
                <a:lnTo>
                  <a:pt x="189071" y="316893"/>
                </a:lnTo>
                <a:lnTo>
                  <a:pt x="145083" y="338834"/>
                </a:lnTo>
                <a:lnTo>
                  <a:pt x="117810" y="342932"/>
                </a:lnTo>
                <a:lnTo>
                  <a:pt x="102174" y="342862"/>
                </a:lnTo>
                <a:lnTo>
                  <a:pt x="62059" y="339671"/>
                </a:lnTo>
                <a:lnTo>
                  <a:pt x="25307" y="284479"/>
                </a:lnTo>
                <a:lnTo>
                  <a:pt x="38539" y="289621"/>
                </a:lnTo>
                <a:lnTo>
                  <a:pt x="51447" y="293889"/>
                </a:lnTo>
                <a:lnTo>
                  <a:pt x="64032" y="297276"/>
                </a:lnTo>
                <a:lnTo>
                  <a:pt x="76300" y="299777"/>
                </a:lnTo>
                <a:lnTo>
                  <a:pt x="88251" y="301386"/>
                </a:lnTo>
                <a:lnTo>
                  <a:pt x="99890" y="302096"/>
                </a:lnTo>
                <a:lnTo>
                  <a:pt x="116879" y="300982"/>
                </a:lnTo>
                <a:lnTo>
                  <a:pt x="153784" y="284117"/>
                </a:lnTo>
                <a:lnTo>
                  <a:pt x="170329" y="246973"/>
                </a:lnTo>
                <a:lnTo>
                  <a:pt x="171484" y="196341"/>
                </a:lnTo>
                <a:lnTo>
                  <a:pt x="168123" y="208553"/>
                </a:lnTo>
                <a:lnTo>
                  <a:pt x="161600" y="219338"/>
                </a:lnTo>
                <a:lnTo>
                  <a:pt x="127054" y="241393"/>
                </a:lnTo>
                <a:lnTo>
                  <a:pt x="103577" y="246090"/>
                </a:lnTo>
                <a:lnTo>
                  <a:pt x="88059" y="245412"/>
                </a:lnTo>
                <a:lnTo>
                  <a:pt x="50281" y="234383"/>
                </a:lnTo>
                <a:lnTo>
                  <a:pt x="16270" y="197860"/>
                </a:lnTo>
                <a:lnTo>
                  <a:pt x="1114" y="150019"/>
                </a:lnTo>
                <a:lnTo>
                  <a:pt x="0" y="136700"/>
                </a:lnTo>
                <a:lnTo>
                  <a:pt x="365" y="120463"/>
                </a:lnTo>
                <a:lnTo>
                  <a:pt x="6768" y="79303"/>
                </a:lnTo>
                <a:lnTo>
                  <a:pt x="27554" y="38255"/>
                </a:lnTo>
                <a:lnTo>
                  <a:pt x="58370" y="12010"/>
                </a:lnTo>
                <a:lnTo>
                  <a:pt x="94413" y="691"/>
                </a:lnTo>
                <a:lnTo>
                  <a:pt x="1073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64907" y="3462146"/>
            <a:ext cx="203581" cy="251840"/>
          </a:xfrm>
          <a:custGeom>
            <a:avLst/>
            <a:gdLst/>
            <a:ahLst/>
            <a:cxnLst/>
            <a:rect l="l" t="t" r="r" b="b"/>
            <a:pathLst>
              <a:path w="203581" h="251840">
                <a:moveTo>
                  <a:pt x="131191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1" y="251840"/>
                </a:lnTo>
                <a:lnTo>
                  <a:pt x="151384" y="251840"/>
                </a:lnTo>
                <a:lnTo>
                  <a:pt x="151384" y="90804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69809" y="3462146"/>
            <a:ext cx="222657" cy="257174"/>
          </a:xfrm>
          <a:custGeom>
            <a:avLst/>
            <a:gdLst/>
            <a:ahLst/>
            <a:cxnLst/>
            <a:rect l="l" t="t" r="r" b="b"/>
            <a:pathLst>
              <a:path w="222657" h="257174">
                <a:moveTo>
                  <a:pt x="106452" y="0"/>
                </a:moveTo>
                <a:lnTo>
                  <a:pt x="147976" y="6711"/>
                </a:lnTo>
                <a:lnTo>
                  <a:pt x="181093" y="38037"/>
                </a:lnTo>
                <a:lnTo>
                  <a:pt x="188494" y="185800"/>
                </a:lnTo>
                <a:lnTo>
                  <a:pt x="190589" y="204237"/>
                </a:lnTo>
                <a:lnTo>
                  <a:pt x="196893" y="215058"/>
                </a:lnTo>
                <a:lnTo>
                  <a:pt x="208179" y="218312"/>
                </a:lnTo>
                <a:lnTo>
                  <a:pt x="212370" y="218058"/>
                </a:lnTo>
                <a:lnTo>
                  <a:pt x="218847" y="217423"/>
                </a:lnTo>
                <a:lnTo>
                  <a:pt x="222657" y="248284"/>
                </a:lnTo>
                <a:lnTo>
                  <a:pt x="210429" y="253239"/>
                </a:lnTo>
                <a:lnTo>
                  <a:pt x="198089" y="256193"/>
                </a:lnTo>
                <a:lnTo>
                  <a:pt x="185607" y="257174"/>
                </a:lnTo>
                <a:lnTo>
                  <a:pt x="171228" y="255242"/>
                </a:lnTo>
                <a:lnTo>
                  <a:pt x="159776" y="249440"/>
                </a:lnTo>
                <a:lnTo>
                  <a:pt x="151219" y="239757"/>
                </a:lnTo>
                <a:lnTo>
                  <a:pt x="145525" y="226185"/>
                </a:lnTo>
                <a:lnTo>
                  <a:pt x="134021" y="234803"/>
                </a:lnTo>
                <a:lnTo>
                  <a:pt x="99199" y="252784"/>
                </a:lnTo>
                <a:lnTo>
                  <a:pt x="75456" y="257117"/>
                </a:lnTo>
                <a:lnTo>
                  <a:pt x="60768" y="256233"/>
                </a:lnTo>
                <a:lnTo>
                  <a:pt x="15321" y="231306"/>
                </a:lnTo>
                <a:lnTo>
                  <a:pt x="0" y="197404"/>
                </a:lnTo>
                <a:lnTo>
                  <a:pt x="599" y="180980"/>
                </a:lnTo>
                <a:lnTo>
                  <a:pt x="12917" y="143868"/>
                </a:lnTo>
                <a:lnTo>
                  <a:pt x="50539" y="116126"/>
                </a:lnTo>
                <a:lnTo>
                  <a:pt x="99301" y="104093"/>
                </a:lnTo>
                <a:lnTo>
                  <a:pt x="136297" y="102488"/>
                </a:lnTo>
                <a:lnTo>
                  <a:pt x="136297" y="78231"/>
                </a:lnTo>
                <a:lnTo>
                  <a:pt x="134112" y="62777"/>
                </a:lnTo>
                <a:lnTo>
                  <a:pt x="127563" y="51483"/>
                </a:lnTo>
                <a:lnTo>
                  <a:pt x="116661" y="44347"/>
                </a:lnTo>
                <a:lnTo>
                  <a:pt x="101416" y="41371"/>
                </a:lnTo>
                <a:lnTo>
                  <a:pt x="89860" y="41811"/>
                </a:lnTo>
                <a:lnTo>
                  <a:pt x="41481" y="53260"/>
                </a:lnTo>
                <a:lnTo>
                  <a:pt x="28425" y="58548"/>
                </a:lnTo>
                <a:lnTo>
                  <a:pt x="19965" y="19050"/>
                </a:lnTo>
                <a:lnTo>
                  <a:pt x="59041" y="6184"/>
                </a:lnTo>
                <a:lnTo>
                  <a:pt x="95296" y="371"/>
                </a:lnTo>
                <a:lnTo>
                  <a:pt x="10645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00798" y="3462146"/>
            <a:ext cx="140334" cy="251840"/>
          </a:xfrm>
          <a:custGeom>
            <a:avLst/>
            <a:gdLst/>
            <a:ahLst/>
            <a:cxnLst/>
            <a:rect l="l" t="t" r="r" b="b"/>
            <a:pathLst>
              <a:path w="140334" h="251840">
                <a:moveTo>
                  <a:pt x="121920" y="0"/>
                </a:moveTo>
                <a:lnTo>
                  <a:pt x="126365" y="0"/>
                </a:lnTo>
                <a:lnTo>
                  <a:pt x="132587" y="635"/>
                </a:lnTo>
                <a:lnTo>
                  <a:pt x="140334" y="1777"/>
                </a:lnTo>
                <a:lnTo>
                  <a:pt x="140334" y="50673"/>
                </a:lnTo>
                <a:lnTo>
                  <a:pt x="129285" y="48132"/>
                </a:lnTo>
                <a:lnTo>
                  <a:pt x="121157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20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95710" y="3462146"/>
            <a:ext cx="223681" cy="342932"/>
          </a:xfrm>
          <a:custGeom>
            <a:avLst/>
            <a:gdLst/>
            <a:ahLst/>
            <a:cxnLst/>
            <a:rect l="l" t="t" r="r" b="b"/>
            <a:pathLst>
              <a:path w="223681" h="342932">
                <a:moveTo>
                  <a:pt x="107349" y="0"/>
                </a:moveTo>
                <a:lnTo>
                  <a:pt x="146245" y="9106"/>
                </a:lnTo>
                <a:lnTo>
                  <a:pt x="166042" y="25296"/>
                </a:lnTo>
                <a:lnTo>
                  <a:pt x="171484" y="5206"/>
                </a:lnTo>
                <a:lnTo>
                  <a:pt x="223681" y="5206"/>
                </a:lnTo>
                <a:lnTo>
                  <a:pt x="223681" y="182498"/>
                </a:lnTo>
                <a:lnTo>
                  <a:pt x="222436" y="227537"/>
                </a:lnTo>
                <a:lnTo>
                  <a:pt x="214912" y="275728"/>
                </a:lnTo>
                <a:lnTo>
                  <a:pt x="189071" y="316893"/>
                </a:lnTo>
                <a:lnTo>
                  <a:pt x="145083" y="338834"/>
                </a:lnTo>
                <a:lnTo>
                  <a:pt x="117810" y="342932"/>
                </a:lnTo>
                <a:lnTo>
                  <a:pt x="102174" y="342862"/>
                </a:lnTo>
                <a:lnTo>
                  <a:pt x="62059" y="339671"/>
                </a:lnTo>
                <a:lnTo>
                  <a:pt x="25307" y="284479"/>
                </a:lnTo>
                <a:lnTo>
                  <a:pt x="38539" y="289621"/>
                </a:lnTo>
                <a:lnTo>
                  <a:pt x="51447" y="293889"/>
                </a:lnTo>
                <a:lnTo>
                  <a:pt x="64032" y="297276"/>
                </a:lnTo>
                <a:lnTo>
                  <a:pt x="76300" y="299777"/>
                </a:lnTo>
                <a:lnTo>
                  <a:pt x="88251" y="301386"/>
                </a:lnTo>
                <a:lnTo>
                  <a:pt x="99890" y="302096"/>
                </a:lnTo>
                <a:lnTo>
                  <a:pt x="116879" y="300982"/>
                </a:lnTo>
                <a:lnTo>
                  <a:pt x="153784" y="284117"/>
                </a:lnTo>
                <a:lnTo>
                  <a:pt x="170329" y="246973"/>
                </a:lnTo>
                <a:lnTo>
                  <a:pt x="171484" y="196341"/>
                </a:lnTo>
                <a:lnTo>
                  <a:pt x="168123" y="208553"/>
                </a:lnTo>
                <a:lnTo>
                  <a:pt x="161600" y="219338"/>
                </a:lnTo>
                <a:lnTo>
                  <a:pt x="127054" y="241393"/>
                </a:lnTo>
                <a:lnTo>
                  <a:pt x="103577" y="246090"/>
                </a:lnTo>
                <a:lnTo>
                  <a:pt x="88059" y="245412"/>
                </a:lnTo>
                <a:lnTo>
                  <a:pt x="50281" y="234383"/>
                </a:lnTo>
                <a:lnTo>
                  <a:pt x="16270" y="197860"/>
                </a:lnTo>
                <a:lnTo>
                  <a:pt x="1114" y="150019"/>
                </a:lnTo>
                <a:lnTo>
                  <a:pt x="0" y="136700"/>
                </a:lnTo>
                <a:lnTo>
                  <a:pt x="365" y="120463"/>
                </a:lnTo>
                <a:lnTo>
                  <a:pt x="6768" y="79303"/>
                </a:lnTo>
                <a:lnTo>
                  <a:pt x="27554" y="38255"/>
                </a:lnTo>
                <a:lnTo>
                  <a:pt x="58370" y="12010"/>
                </a:lnTo>
                <a:lnTo>
                  <a:pt x="94413" y="691"/>
                </a:lnTo>
                <a:lnTo>
                  <a:pt x="1073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19927" y="3462146"/>
            <a:ext cx="203581" cy="251840"/>
          </a:xfrm>
          <a:custGeom>
            <a:avLst/>
            <a:gdLst/>
            <a:ahLst/>
            <a:cxnLst/>
            <a:rect l="l" t="t" r="r" b="b"/>
            <a:pathLst>
              <a:path w="203581" h="251840">
                <a:moveTo>
                  <a:pt x="131190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1" y="251840"/>
                </a:lnTo>
                <a:lnTo>
                  <a:pt x="151384" y="251840"/>
                </a:lnTo>
                <a:lnTo>
                  <a:pt x="151384" y="90804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74919" y="3462146"/>
            <a:ext cx="140334" cy="251840"/>
          </a:xfrm>
          <a:custGeom>
            <a:avLst/>
            <a:gdLst/>
            <a:ahLst/>
            <a:cxnLst/>
            <a:rect l="l" t="t" r="r" b="b"/>
            <a:pathLst>
              <a:path w="140334" h="251840">
                <a:moveTo>
                  <a:pt x="121919" y="0"/>
                </a:moveTo>
                <a:lnTo>
                  <a:pt x="126364" y="0"/>
                </a:lnTo>
                <a:lnTo>
                  <a:pt x="132587" y="635"/>
                </a:lnTo>
                <a:lnTo>
                  <a:pt x="140334" y="1777"/>
                </a:lnTo>
                <a:lnTo>
                  <a:pt x="140334" y="50673"/>
                </a:lnTo>
                <a:lnTo>
                  <a:pt x="129285" y="48132"/>
                </a:lnTo>
                <a:lnTo>
                  <a:pt x="121157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6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6" y="5206"/>
                </a:lnTo>
                <a:lnTo>
                  <a:pt x="52196" y="49911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19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85943" y="3462146"/>
            <a:ext cx="140335" cy="251840"/>
          </a:xfrm>
          <a:custGeom>
            <a:avLst/>
            <a:gdLst/>
            <a:ahLst/>
            <a:cxnLst/>
            <a:rect l="l" t="t" r="r" b="b"/>
            <a:pathLst>
              <a:path w="140335" h="251840">
                <a:moveTo>
                  <a:pt x="121920" y="0"/>
                </a:moveTo>
                <a:lnTo>
                  <a:pt x="126365" y="0"/>
                </a:lnTo>
                <a:lnTo>
                  <a:pt x="132587" y="635"/>
                </a:lnTo>
                <a:lnTo>
                  <a:pt x="140335" y="1777"/>
                </a:lnTo>
                <a:lnTo>
                  <a:pt x="140335" y="50673"/>
                </a:lnTo>
                <a:lnTo>
                  <a:pt x="129286" y="48132"/>
                </a:lnTo>
                <a:lnTo>
                  <a:pt x="121158" y="46862"/>
                </a:lnTo>
                <a:lnTo>
                  <a:pt x="115951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2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45940" y="3462146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4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294" y="43247"/>
                </a:lnTo>
                <a:lnTo>
                  <a:pt x="72464" y="72071"/>
                </a:lnTo>
                <a:lnTo>
                  <a:pt x="58233" y="120600"/>
                </a:lnTo>
                <a:lnTo>
                  <a:pt x="58745" y="137129"/>
                </a:lnTo>
                <a:lnTo>
                  <a:pt x="67585" y="174854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2"/>
                </a:lnTo>
                <a:lnTo>
                  <a:pt x="191422" y="198958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27628" y="3462146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30" y="8000"/>
                </a:lnTo>
                <a:lnTo>
                  <a:pt x="151130" y="52069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3" y="104520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4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6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79635" y="3462146"/>
            <a:ext cx="235949" cy="257171"/>
          </a:xfrm>
          <a:custGeom>
            <a:avLst/>
            <a:gdLst/>
            <a:ahLst/>
            <a:cxnLst/>
            <a:rect l="l" t="t" r="r" b="b"/>
            <a:pathLst>
              <a:path w="235949" h="257171">
                <a:moveTo>
                  <a:pt x="117843" y="0"/>
                </a:moveTo>
                <a:lnTo>
                  <a:pt x="158660" y="5829"/>
                </a:lnTo>
                <a:lnTo>
                  <a:pt x="201234" y="31799"/>
                </a:lnTo>
                <a:lnTo>
                  <a:pt x="227467" y="74646"/>
                </a:lnTo>
                <a:lnTo>
                  <a:pt x="235370" y="113023"/>
                </a:lnTo>
                <a:lnTo>
                  <a:pt x="235949" y="127186"/>
                </a:lnTo>
                <a:lnTo>
                  <a:pt x="235444" y="142190"/>
                </a:lnTo>
                <a:lnTo>
                  <a:pt x="227832" y="181922"/>
                </a:lnTo>
                <a:lnTo>
                  <a:pt x="200587" y="224901"/>
                </a:lnTo>
                <a:lnTo>
                  <a:pt x="168023" y="247242"/>
                </a:lnTo>
                <a:lnTo>
                  <a:pt x="118977" y="257171"/>
                </a:lnTo>
                <a:lnTo>
                  <a:pt x="104306" y="256538"/>
                </a:lnTo>
                <a:lnTo>
                  <a:pt x="65800" y="247012"/>
                </a:lnTo>
                <a:lnTo>
                  <a:pt x="26765" y="215962"/>
                </a:lnTo>
                <a:lnTo>
                  <a:pt x="4941" y="170870"/>
                </a:lnTo>
                <a:lnTo>
                  <a:pt x="0" y="130850"/>
                </a:lnTo>
                <a:lnTo>
                  <a:pt x="493" y="115654"/>
                </a:lnTo>
                <a:lnTo>
                  <a:pt x="7959" y="75693"/>
                </a:lnTo>
                <a:lnTo>
                  <a:pt x="34996" y="32646"/>
                </a:lnTo>
                <a:lnTo>
                  <a:pt x="67606" y="10076"/>
                </a:lnTo>
                <a:lnTo>
                  <a:pt x="116301" y="7"/>
                </a:lnTo>
                <a:lnTo>
                  <a:pt x="117843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45257" y="3461892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8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48333" y="3461892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8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61721" y="3461892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8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07716" y="3424427"/>
            <a:ext cx="166903" cy="246253"/>
          </a:xfrm>
          <a:custGeom>
            <a:avLst/>
            <a:gdLst/>
            <a:ahLst/>
            <a:cxnLst/>
            <a:rect l="l" t="t" r="r" b="b"/>
            <a:pathLst>
              <a:path w="166903" h="246252">
                <a:moveTo>
                  <a:pt x="0" y="0"/>
                </a:moveTo>
                <a:lnTo>
                  <a:pt x="0" y="246253"/>
                </a:lnTo>
                <a:lnTo>
                  <a:pt x="54228" y="246253"/>
                </a:lnTo>
                <a:lnTo>
                  <a:pt x="98607" y="240700"/>
                </a:lnTo>
                <a:lnTo>
                  <a:pt x="138479" y="215957"/>
                </a:lnTo>
                <a:lnTo>
                  <a:pt x="160417" y="172656"/>
                </a:lnTo>
                <a:lnTo>
                  <a:pt x="166903" y="133031"/>
                </a:lnTo>
                <a:lnTo>
                  <a:pt x="166617" y="115540"/>
                </a:lnTo>
                <a:lnTo>
                  <a:pt x="160788" y="73048"/>
                </a:lnTo>
                <a:lnTo>
                  <a:pt x="141504" y="34261"/>
                </a:lnTo>
                <a:lnTo>
                  <a:pt x="110965" y="10517"/>
                </a:lnTo>
                <a:lnTo>
                  <a:pt x="63146" y="1040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76848" y="3419982"/>
            <a:ext cx="144399" cy="299325"/>
          </a:xfrm>
          <a:custGeom>
            <a:avLst/>
            <a:gdLst/>
            <a:ahLst/>
            <a:cxnLst/>
            <a:rect l="l" t="t" r="r" b="b"/>
            <a:pathLst>
              <a:path w="144399" h="299325">
                <a:moveTo>
                  <a:pt x="82041" y="0"/>
                </a:moveTo>
                <a:lnTo>
                  <a:pt x="82041" y="47370"/>
                </a:lnTo>
                <a:lnTo>
                  <a:pt x="144399" y="47370"/>
                </a:lnTo>
                <a:lnTo>
                  <a:pt x="144399" y="88645"/>
                </a:lnTo>
                <a:lnTo>
                  <a:pt x="82041" y="88645"/>
                </a:lnTo>
                <a:lnTo>
                  <a:pt x="82041" y="215899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5" y="292734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4" y="88645"/>
                </a:lnTo>
                <a:lnTo>
                  <a:pt x="0" y="88645"/>
                </a:lnTo>
                <a:lnTo>
                  <a:pt x="0" y="47370"/>
                </a:lnTo>
                <a:lnTo>
                  <a:pt x="29844" y="47370"/>
                </a:lnTo>
                <a:lnTo>
                  <a:pt x="29844" y="4571"/>
                </a:lnTo>
                <a:lnTo>
                  <a:pt x="8204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81704" y="3419982"/>
            <a:ext cx="144399" cy="299325"/>
          </a:xfrm>
          <a:custGeom>
            <a:avLst/>
            <a:gdLst/>
            <a:ahLst/>
            <a:cxnLst/>
            <a:rect l="l" t="t" r="r" b="b"/>
            <a:pathLst>
              <a:path w="144399" h="299325">
                <a:moveTo>
                  <a:pt x="82042" y="0"/>
                </a:moveTo>
                <a:lnTo>
                  <a:pt x="82042" y="47370"/>
                </a:lnTo>
                <a:lnTo>
                  <a:pt x="144399" y="47370"/>
                </a:lnTo>
                <a:lnTo>
                  <a:pt x="144399" y="88645"/>
                </a:lnTo>
                <a:lnTo>
                  <a:pt x="82042" y="88645"/>
                </a:lnTo>
                <a:lnTo>
                  <a:pt x="82042" y="215899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6" y="292734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5" y="88645"/>
                </a:lnTo>
                <a:lnTo>
                  <a:pt x="0" y="88645"/>
                </a:lnTo>
                <a:lnTo>
                  <a:pt x="0" y="47370"/>
                </a:lnTo>
                <a:lnTo>
                  <a:pt x="29845" y="47370"/>
                </a:lnTo>
                <a:lnTo>
                  <a:pt x="29845" y="4571"/>
                </a:lnTo>
                <a:lnTo>
                  <a:pt x="8204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32319" y="3381120"/>
            <a:ext cx="52197" cy="52069"/>
          </a:xfrm>
          <a:custGeom>
            <a:avLst/>
            <a:gdLst/>
            <a:ahLst/>
            <a:cxnLst/>
            <a:rect l="l" t="t" r="r" b="b"/>
            <a:pathLst>
              <a:path w="52197" h="52069">
                <a:moveTo>
                  <a:pt x="0" y="0"/>
                </a:moveTo>
                <a:lnTo>
                  <a:pt x="52197" y="0"/>
                </a:lnTo>
                <a:lnTo>
                  <a:pt x="52197" y="52069"/>
                </a:lnTo>
                <a:lnTo>
                  <a:pt x="0" y="52069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52598" y="3381120"/>
            <a:ext cx="280329" cy="332866"/>
          </a:xfrm>
          <a:custGeom>
            <a:avLst/>
            <a:gdLst/>
            <a:ahLst/>
            <a:cxnLst/>
            <a:rect l="l" t="t" r="r" b="b"/>
            <a:pathLst>
              <a:path w="280329" h="332866">
                <a:moveTo>
                  <a:pt x="0" y="0"/>
                </a:moveTo>
                <a:lnTo>
                  <a:pt x="112140" y="0"/>
                </a:lnTo>
                <a:lnTo>
                  <a:pt x="127153" y="275"/>
                </a:lnTo>
                <a:lnTo>
                  <a:pt x="166712" y="4411"/>
                </a:lnTo>
                <a:lnTo>
                  <a:pt x="212606" y="21188"/>
                </a:lnTo>
                <a:lnTo>
                  <a:pt x="249668" y="55190"/>
                </a:lnTo>
                <a:lnTo>
                  <a:pt x="272175" y="99955"/>
                </a:lnTo>
                <a:lnTo>
                  <a:pt x="279553" y="138288"/>
                </a:lnTo>
                <a:lnTo>
                  <a:pt x="280329" y="152111"/>
                </a:lnTo>
                <a:lnTo>
                  <a:pt x="279998" y="167693"/>
                </a:lnTo>
                <a:lnTo>
                  <a:pt x="274752" y="209773"/>
                </a:lnTo>
                <a:lnTo>
                  <a:pt x="257873" y="256177"/>
                </a:lnTo>
                <a:lnTo>
                  <a:pt x="234574" y="287679"/>
                </a:lnTo>
                <a:lnTo>
                  <a:pt x="204881" y="312371"/>
                </a:lnTo>
                <a:lnTo>
                  <a:pt x="157951" y="328879"/>
                </a:lnTo>
                <a:lnTo>
                  <a:pt x="0" y="332866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25610" y="3359530"/>
            <a:ext cx="223777" cy="359782"/>
          </a:xfrm>
          <a:custGeom>
            <a:avLst/>
            <a:gdLst/>
            <a:ahLst/>
            <a:cxnLst/>
            <a:rect l="l" t="t" r="r" b="b"/>
            <a:pathLst>
              <a:path w="223777" h="359782">
                <a:moveTo>
                  <a:pt x="171580" y="0"/>
                </a:moveTo>
                <a:lnTo>
                  <a:pt x="223777" y="0"/>
                </a:lnTo>
                <a:lnTo>
                  <a:pt x="223777" y="354457"/>
                </a:lnTo>
                <a:lnTo>
                  <a:pt x="171580" y="354457"/>
                </a:lnTo>
                <a:lnTo>
                  <a:pt x="171580" y="309753"/>
                </a:lnTo>
                <a:lnTo>
                  <a:pt x="165482" y="322877"/>
                </a:lnTo>
                <a:lnTo>
                  <a:pt x="138427" y="350284"/>
                </a:lnTo>
                <a:lnTo>
                  <a:pt x="98137" y="359782"/>
                </a:lnTo>
                <a:lnTo>
                  <a:pt x="83594" y="358949"/>
                </a:lnTo>
                <a:lnTo>
                  <a:pt x="46862" y="346442"/>
                </a:lnTo>
                <a:lnTo>
                  <a:pt x="14638" y="309139"/>
                </a:lnTo>
                <a:lnTo>
                  <a:pt x="949" y="260178"/>
                </a:lnTo>
                <a:lnTo>
                  <a:pt x="0" y="246105"/>
                </a:lnTo>
                <a:lnTo>
                  <a:pt x="349" y="230022"/>
                </a:lnTo>
                <a:lnTo>
                  <a:pt x="6100" y="188451"/>
                </a:lnTo>
                <a:lnTo>
                  <a:pt x="24746" y="145980"/>
                </a:lnTo>
                <a:lnTo>
                  <a:pt x="55443" y="116705"/>
                </a:lnTo>
                <a:lnTo>
                  <a:pt x="102688" y="102659"/>
                </a:lnTo>
                <a:lnTo>
                  <a:pt x="118212" y="103542"/>
                </a:lnTo>
                <a:lnTo>
                  <a:pt x="131996" y="106232"/>
                </a:lnTo>
                <a:lnTo>
                  <a:pt x="144135" y="110729"/>
                </a:lnTo>
                <a:lnTo>
                  <a:pt x="154721" y="117032"/>
                </a:lnTo>
                <a:lnTo>
                  <a:pt x="163849" y="125139"/>
                </a:lnTo>
                <a:lnTo>
                  <a:pt x="17158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81983" y="3359530"/>
            <a:ext cx="203580" cy="354457"/>
          </a:xfrm>
          <a:custGeom>
            <a:avLst/>
            <a:gdLst/>
            <a:ahLst/>
            <a:cxnLst/>
            <a:rect l="l" t="t" r="r" b="b"/>
            <a:pathLst>
              <a:path w="203580" h="354457">
                <a:moveTo>
                  <a:pt x="0" y="0"/>
                </a:moveTo>
                <a:lnTo>
                  <a:pt x="52196" y="0"/>
                </a:lnTo>
                <a:lnTo>
                  <a:pt x="52196" y="152527"/>
                </a:lnTo>
                <a:lnTo>
                  <a:pt x="60014" y="139881"/>
                </a:lnTo>
                <a:lnTo>
                  <a:pt x="89001" y="113009"/>
                </a:lnTo>
                <a:lnTo>
                  <a:pt x="126212" y="102733"/>
                </a:lnTo>
                <a:lnTo>
                  <a:pt x="141820" y="103570"/>
                </a:lnTo>
                <a:lnTo>
                  <a:pt x="186672" y="128424"/>
                </a:lnTo>
                <a:lnTo>
                  <a:pt x="203496" y="174903"/>
                </a:lnTo>
                <a:lnTo>
                  <a:pt x="203580" y="354457"/>
                </a:lnTo>
                <a:lnTo>
                  <a:pt x="151383" y="354457"/>
                </a:lnTo>
                <a:lnTo>
                  <a:pt x="151383" y="193421"/>
                </a:lnTo>
                <a:lnTo>
                  <a:pt x="150504" y="177409"/>
                </a:lnTo>
                <a:lnTo>
                  <a:pt x="147866" y="165369"/>
                </a:lnTo>
                <a:lnTo>
                  <a:pt x="138050" y="153519"/>
                </a:lnTo>
                <a:lnTo>
                  <a:pt x="127196" y="149145"/>
                </a:lnTo>
                <a:lnTo>
                  <a:pt x="114943" y="150015"/>
                </a:lnTo>
                <a:lnTo>
                  <a:pt x="71849" y="173324"/>
                </a:lnTo>
                <a:lnTo>
                  <a:pt x="52196" y="354457"/>
                </a:lnTo>
                <a:lnTo>
                  <a:pt x="0" y="354457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83332" y="3968623"/>
            <a:ext cx="5473446" cy="380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03149" y="4147185"/>
            <a:ext cx="84541" cy="76516"/>
          </a:xfrm>
          <a:custGeom>
            <a:avLst/>
            <a:gdLst/>
            <a:ahLst/>
            <a:cxnLst/>
            <a:rect l="l" t="t" r="r" b="b"/>
            <a:pathLst>
              <a:path w="84541" h="76516">
                <a:moveTo>
                  <a:pt x="74889" y="0"/>
                </a:moveTo>
                <a:lnTo>
                  <a:pt x="34705" y="5743"/>
                </a:lnTo>
                <a:lnTo>
                  <a:pt x="3237" y="29806"/>
                </a:lnTo>
                <a:lnTo>
                  <a:pt x="0" y="40747"/>
                </a:lnTo>
                <a:lnTo>
                  <a:pt x="1782" y="55083"/>
                </a:lnTo>
                <a:lnTo>
                  <a:pt x="7519" y="65360"/>
                </a:lnTo>
                <a:lnTo>
                  <a:pt x="18797" y="73568"/>
                </a:lnTo>
                <a:lnTo>
                  <a:pt x="30567" y="76516"/>
                </a:lnTo>
                <a:lnTo>
                  <a:pt x="42890" y="75529"/>
                </a:lnTo>
                <a:lnTo>
                  <a:pt x="54802" y="72482"/>
                </a:lnTo>
                <a:lnTo>
                  <a:pt x="66439" y="67370"/>
                </a:lnTo>
                <a:lnTo>
                  <a:pt x="77936" y="60189"/>
                </a:lnTo>
                <a:lnTo>
                  <a:pt x="84541" y="381"/>
                </a:lnTo>
                <a:lnTo>
                  <a:pt x="74889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403761" y="4147185"/>
            <a:ext cx="84541" cy="76516"/>
          </a:xfrm>
          <a:custGeom>
            <a:avLst/>
            <a:gdLst/>
            <a:ahLst/>
            <a:cxnLst/>
            <a:rect l="l" t="t" r="r" b="b"/>
            <a:pathLst>
              <a:path w="84541" h="76516">
                <a:moveTo>
                  <a:pt x="74889" y="0"/>
                </a:moveTo>
                <a:lnTo>
                  <a:pt x="34705" y="5743"/>
                </a:lnTo>
                <a:lnTo>
                  <a:pt x="3237" y="29806"/>
                </a:lnTo>
                <a:lnTo>
                  <a:pt x="0" y="40747"/>
                </a:lnTo>
                <a:lnTo>
                  <a:pt x="1782" y="55083"/>
                </a:lnTo>
                <a:lnTo>
                  <a:pt x="7519" y="65360"/>
                </a:lnTo>
                <a:lnTo>
                  <a:pt x="18797" y="73568"/>
                </a:lnTo>
                <a:lnTo>
                  <a:pt x="30567" y="76516"/>
                </a:lnTo>
                <a:lnTo>
                  <a:pt x="42890" y="75529"/>
                </a:lnTo>
                <a:lnTo>
                  <a:pt x="54802" y="72482"/>
                </a:lnTo>
                <a:lnTo>
                  <a:pt x="66439" y="67370"/>
                </a:lnTo>
                <a:lnTo>
                  <a:pt x="77936" y="60189"/>
                </a:lnTo>
                <a:lnTo>
                  <a:pt x="84541" y="381"/>
                </a:lnTo>
                <a:lnTo>
                  <a:pt x="7488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57368" y="4057650"/>
            <a:ext cx="116557" cy="169027"/>
          </a:xfrm>
          <a:custGeom>
            <a:avLst/>
            <a:gdLst/>
            <a:ahLst/>
            <a:cxnLst/>
            <a:rect l="l" t="t" r="r" b="b"/>
            <a:pathLst>
              <a:path w="116557" h="169027">
                <a:moveTo>
                  <a:pt x="65786" y="0"/>
                </a:moveTo>
                <a:lnTo>
                  <a:pt x="20906" y="16636"/>
                </a:lnTo>
                <a:lnTo>
                  <a:pt x="0" y="141986"/>
                </a:lnTo>
                <a:lnTo>
                  <a:pt x="11825" y="151560"/>
                </a:lnTo>
                <a:lnTo>
                  <a:pt x="23522" y="159051"/>
                </a:lnTo>
                <a:lnTo>
                  <a:pt x="35079" y="164459"/>
                </a:lnTo>
                <a:lnTo>
                  <a:pt x="46484" y="167784"/>
                </a:lnTo>
                <a:lnTo>
                  <a:pt x="57725" y="169027"/>
                </a:lnTo>
                <a:lnTo>
                  <a:pt x="71630" y="167498"/>
                </a:lnTo>
                <a:lnTo>
                  <a:pt x="101296" y="143463"/>
                </a:lnTo>
                <a:lnTo>
                  <a:pt x="115900" y="95870"/>
                </a:lnTo>
                <a:lnTo>
                  <a:pt x="116557" y="82673"/>
                </a:lnTo>
                <a:lnTo>
                  <a:pt x="115699" y="62075"/>
                </a:lnTo>
                <a:lnTo>
                  <a:pt x="102680" y="18322"/>
                </a:lnTo>
                <a:lnTo>
                  <a:pt x="65786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67808" y="4057650"/>
            <a:ext cx="116557" cy="169027"/>
          </a:xfrm>
          <a:custGeom>
            <a:avLst/>
            <a:gdLst/>
            <a:ahLst/>
            <a:cxnLst/>
            <a:rect l="l" t="t" r="r" b="b"/>
            <a:pathLst>
              <a:path w="116557" h="169027">
                <a:moveTo>
                  <a:pt x="65786" y="0"/>
                </a:moveTo>
                <a:lnTo>
                  <a:pt x="20906" y="16636"/>
                </a:lnTo>
                <a:lnTo>
                  <a:pt x="0" y="141986"/>
                </a:lnTo>
                <a:lnTo>
                  <a:pt x="11825" y="151560"/>
                </a:lnTo>
                <a:lnTo>
                  <a:pt x="23522" y="159051"/>
                </a:lnTo>
                <a:lnTo>
                  <a:pt x="35079" y="164459"/>
                </a:lnTo>
                <a:lnTo>
                  <a:pt x="46484" y="167784"/>
                </a:lnTo>
                <a:lnTo>
                  <a:pt x="57725" y="169027"/>
                </a:lnTo>
                <a:lnTo>
                  <a:pt x="71630" y="167498"/>
                </a:lnTo>
                <a:lnTo>
                  <a:pt x="101296" y="143463"/>
                </a:lnTo>
                <a:lnTo>
                  <a:pt x="115900" y="95870"/>
                </a:lnTo>
                <a:lnTo>
                  <a:pt x="116557" y="82673"/>
                </a:lnTo>
                <a:lnTo>
                  <a:pt x="115699" y="62075"/>
                </a:lnTo>
                <a:lnTo>
                  <a:pt x="102680" y="18322"/>
                </a:lnTo>
                <a:lnTo>
                  <a:pt x="65786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29582" y="4052062"/>
            <a:ext cx="125399" cy="174359"/>
          </a:xfrm>
          <a:custGeom>
            <a:avLst/>
            <a:gdLst/>
            <a:ahLst/>
            <a:cxnLst/>
            <a:rect l="l" t="t" r="r" b="b"/>
            <a:pathLst>
              <a:path w="125399" h="174359">
                <a:moveTo>
                  <a:pt x="62557" y="0"/>
                </a:moveTo>
                <a:lnTo>
                  <a:pt x="25764" y="12404"/>
                </a:lnTo>
                <a:lnTo>
                  <a:pt x="3070" y="54133"/>
                </a:lnTo>
                <a:lnTo>
                  <a:pt x="0" y="82478"/>
                </a:lnTo>
                <a:lnTo>
                  <a:pt x="492" y="99026"/>
                </a:lnTo>
                <a:lnTo>
                  <a:pt x="8238" y="137287"/>
                </a:lnTo>
                <a:lnTo>
                  <a:pt x="33136" y="166825"/>
                </a:lnTo>
                <a:lnTo>
                  <a:pt x="56326" y="174359"/>
                </a:lnTo>
                <a:lnTo>
                  <a:pt x="72181" y="173399"/>
                </a:lnTo>
                <a:lnTo>
                  <a:pt x="112061" y="146345"/>
                </a:lnTo>
                <a:lnTo>
                  <a:pt x="125399" y="97662"/>
                </a:lnTo>
                <a:lnTo>
                  <a:pt x="125059" y="79941"/>
                </a:lnTo>
                <a:lnTo>
                  <a:pt x="118394" y="40569"/>
                </a:lnTo>
                <a:lnTo>
                  <a:pt x="89780" y="5992"/>
                </a:lnTo>
                <a:lnTo>
                  <a:pt x="6255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10863" y="4051935"/>
            <a:ext cx="95707" cy="57276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6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019542" y="4015994"/>
            <a:ext cx="237235" cy="332994"/>
          </a:xfrm>
          <a:custGeom>
            <a:avLst/>
            <a:gdLst/>
            <a:ahLst/>
            <a:cxnLst/>
            <a:rect l="l" t="t" r="r" b="b"/>
            <a:pathLst>
              <a:path w="237235" h="332994">
                <a:moveTo>
                  <a:pt x="0" y="0"/>
                </a:moveTo>
                <a:lnTo>
                  <a:pt x="54355" y="0"/>
                </a:lnTo>
                <a:lnTo>
                  <a:pt x="119252" y="178815"/>
                </a:lnTo>
                <a:lnTo>
                  <a:pt x="188594" y="0"/>
                </a:lnTo>
                <a:lnTo>
                  <a:pt x="237235" y="0"/>
                </a:lnTo>
                <a:lnTo>
                  <a:pt x="105917" y="332993"/>
                </a:lnTo>
                <a:lnTo>
                  <a:pt x="53085" y="332993"/>
                </a:lnTo>
                <a:lnTo>
                  <a:pt x="91821" y="241807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96251" y="4015994"/>
            <a:ext cx="203580" cy="251846"/>
          </a:xfrm>
          <a:custGeom>
            <a:avLst/>
            <a:gdLst/>
            <a:ahLst/>
            <a:cxnLst/>
            <a:rect l="l" t="t" r="r" b="b"/>
            <a:pathLst>
              <a:path w="203580" h="251846">
                <a:moveTo>
                  <a:pt x="0" y="0"/>
                </a:moveTo>
                <a:lnTo>
                  <a:pt x="52197" y="0"/>
                </a:lnTo>
                <a:lnTo>
                  <a:pt x="52197" y="161035"/>
                </a:lnTo>
                <a:lnTo>
                  <a:pt x="53023" y="177185"/>
                </a:lnTo>
                <a:lnTo>
                  <a:pt x="55527" y="189277"/>
                </a:lnTo>
                <a:lnTo>
                  <a:pt x="65266" y="201100"/>
                </a:lnTo>
                <a:lnTo>
                  <a:pt x="76181" y="205434"/>
                </a:lnTo>
                <a:lnTo>
                  <a:pt x="88444" y="204569"/>
                </a:lnTo>
                <a:lnTo>
                  <a:pt x="131528" y="181287"/>
                </a:lnTo>
                <a:lnTo>
                  <a:pt x="151256" y="0"/>
                </a:lnTo>
                <a:lnTo>
                  <a:pt x="203580" y="0"/>
                </a:lnTo>
                <a:lnTo>
                  <a:pt x="203580" y="246633"/>
                </a:lnTo>
                <a:lnTo>
                  <a:pt x="151256" y="246633"/>
                </a:lnTo>
                <a:lnTo>
                  <a:pt x="151256" y="201929"/>
                </a:lnTo>
                <a:lnTo>
                  <a:pt x="143401" y="214611"/>
                </a:lnTo>
                <a:lnTo>
                  <a:pt x="114389" y="241544"/>
                </a:lnTo>
                <a:lnTo>
                  <a:pt x="77293" y="251846"/>
                </a:lnTo>
                <a:lnTo>
                  <a:pt x="61700" y="251012"/>
                </a:lnTo>
                <a:lnTo>
                  <a:pt x="16809" y="226360"/>
                </a:lnTo>
                <a:lnTo>
                  <a:pt x="89" y="179768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27955" y="4015994"/>
            <a:ext cx="203581" cy="251846"/>
          </a:xfrm>
          <a:custGeom>
            <a:avLst/>
            <a:gdLst/>
            <a:ahLst/>
            <a:cxnLst/>
            <a:rect l="l" t="t" r="r" b="b"/>
            <a:pathLst>
              <a:path w="203581" h="251846">
                <a:moveTo>
                  <a:pt x="0" y="0"/>
                </a:moveTo>
                <a:lnTo>
                  <a:pt x="52197" y="0"/>
                </a:lnTo>
                <a:lnTo>
                  <a:pt x="52197" y="161035"/>
                </a:lnTo>
                <a:lnTo>
                  <a:pt x="53023" y="177185"/>
                </a:lnTo>
                <a:lnTo>
                  <a:pt x="55527" y="189277"/>
                </a:lnTo>
                <a:lnTo>
                  <a:pt x="65266" y="201100"/>
                </a:lnTo>
                <a:lnTo>
                  <a:pt x="76181" y="205434"/>
                </a:lnTo>
                <a:lnTo>
                  <a:pt x="88444" y="204569"/>
                </a:lnTo>
                <a:lnTo>
                  <a:pt x="131528" y="181287"/>
                </a:lnTo>
                <a:lnTo>
                  <a:pt x="151257" y="0"/>
                </a:lnTo>
                <a:lnTo>
                  <a:pt x="203581" y="0"/>
                </a:lnTo>
                <a:lnTo>
                  <a:pt x="203581" y="246633"/>
                </a:lnTo>
                <a:lnTo>
                  <a:pt x="151257" y="246633"/>
                </a:lnTo>
                <a:lnTo>
                  <a:pt x="151257" y="201929"/>
                </a:lnTo>
                <a:lnTo>
                  <a:pt x="143401" y="214611"/>
                </a:lnTo>
                <a:lnTo>
                  <a:pt x="114389" y="241544"/>
                </a:lnTo>
                <a:lnTo>
                  <a:pt x="77293" y="251846"/>
                </a:lnTo>
                <a:lnTo>
                  <a:pt x="61700" y="251012"/>
                </a:lnTo>
                <a:lnTo>
                  <a:pt x="16809" y="226360"/>
                </a:lnTo>
                <a:lnTo>
                  <a:pt x="89" y="179768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987294" y="4015994"/>
            <a:ext cx="237236" cy="332994"/>
          </a:xfrm>
          <a:custGeom>
            <a:avLst/>
            <a:gdLst/>
            <a:ahLst/>
            <a:cxnLst/>
            <a:rect l="l" t="t" r="r" b="b"/>
            <a:pathLst>
              <a:path w="237236" h="332994">
                <a:moveTo>
                  <a:pt x="0" y="0"/>
                </a:moveTo>
                <a:lnTo>
                  <a:pt x="54356" y="0"/>
                </a:lnTo>
                <a:lnTo>
                  <a:pt x="119253" y="178815"/>
                </a:lnTo>
                <a:lnTo>
                  <a:pt x="188594" y="0"/>
                </a:lnTo>
                <a:lnTo>
                  <a:pt x="237236" y="0"/>
                </a:lnTo>
                <a:lnTo>
                  <a:pt x="105918" y="332993"/>
                </a:lnTo>
                <a:lnTo>
                  <a:pt x="53086" y="332993"/>
                </a:lnTo>
                <a:lnTo>
                  <a:pt x="91820" y="241807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805548" y="4010787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5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346" y="43247"/>
                </a:lnTo>
                <a:lnTo>
                  <a:pt x="72466" y="72070"/>
                </a:lnTo>
                <a:lnTo>
                  <a:pt x="58233" y="120599"/>
                </a:lnTo>
                <a:lnTo>
                  <a:pt x="58745" y="137128"/>
                </a:lnTo>
                <a:lnTo>
                  <a:pt x="67584" y="174853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3"/>
                </a:lnTo>
                <a:lnTo>
                  <a:pt x="191422" y="198959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551393" y="4010787"/>
            <a:ext cx="222657" cy="257174"/>
          </a:xfrm>
          <a:custGeom>
            <a:avLst/>
            <a:gdLst/>
            <a:ahLst/>
            <a:cxnLst/>
            <a:rect l="l" t="t" r="r" b="b"/>
            <a:pathLst>
              <a:path w="222657" h="257174">
                <a:moveTo>
                  <a:pt x="106452" y="0"/>
                </a:moveTo>
                <a:lnTo>
                  <a:pt x="147976" y="6711"/>
                </a:lnTo>
                <a:lnTo>
                  <a:pt x="181093" y="38037"/>
                </a:lnTo>
                <a:lnTo>
                  <a:pt x="188494" y="185800"/>
                </a:lnTo>
                <a:lnTo>
                  <a:pt x="190589" y="204237"/>
                </a:lnTo>
                <a:lnTo>
                  <a:pt x="196893" y="215058"/>
                </a:lnTo>
                <a:lnTo>
                  <a:pt x="208179" y="218312"/>
                </a:lnTo>
                <a:lnTo>
                  <a:pt x="212370" y="218058"/>
                </a:lnTo>
                <a:lnTo>
                  <a:pt x="218847" y="217424"/>
                </a:lnTo>
                <a:lnTo>
                  <a:pt x="222657" y="248285"/>
                </a:lnTo>
                <a:lnTo>
                  <a:pt x="210429" y="253239"/>
                </a:lnTo>
                <a:lnTo>
                  <a:pt x="198089" y="256193"/>
                </a:lnTo>
                <a:lnTo>
                  <a:pt x="185607" y="257174"/>
                </a:lnTo>
                <a:lnTo>
                  <a:pt x="171228" y="255242"/>
                </a:lnTo>
                <a:lnTo>
                  <a:pt x="159776" y="249440"/>
                </a:lnTo>
                <a:lnTo>
                  <a:pt x="151219" y="239757"/>
                </a:lnTo>
                <a:lnTo>
                  <a:pt x="145525" y="226185"/>
                </a:lnTo>
                <a:lnTo>
                  <a:pt x="134021" y="234803"/>
                </a:lnTo>
                <a:lnTo>
                  <a:pt x="99199" y="252784"/>
                </a:lnTo>
                <a:lnTo>
                  <a:pt x="75456" y="257117"/>
                </a:lnTo>
                <a:lnTo>
                  <a:pt x="60768" y="256233"/>
                </a:lnTo>
                <a:lnTo>
                  <a:pt x="15321" y="231306"/>
                </a:lnTo>
                <a:lnTo>
                  <a:pt x="0" y="197404"/>
                </a:lnTo>
                <a:lnTo>
                  <a:pt x="599" y="180980"/>
                </a:lnTo>
                <a:lnTo>
                  <a:pt x="12917" y="143868"/>
                </a:lnTo>
                <a:lnTo>
                  <a:pt x="50539" y="116126"/>
                </a:lnTo>
                <a:lnTo>
                  <a:pt x="99301" y="104093"/>
                </a:lnTo>
                <a:lnTo>
                  <a:pt x="136297" y="102488"/>
                </a:lnTo>
                <a:lnTo>
                  <a:pt x="136297" y="78231"/>
                </a:lnTo>
                <a:lnTo>
                  <a:pt x="134112" y="62777"/>
                </a:lnTo>
                <a:lnTo>
                  <a:pt x="127563" y="51483"/>
                </a:lnTo>
                <a:lnTo>
                  <a:pt x="116661" y="44347"/>
                </a:lnTo>
                <a:lnTo>
                  <a:pt x="101416" y="41371"/>
                </a:lnTo>
                <a:lnTo>
                  <a:pt x="89860" y="41811"/>
                </a:lnTo>
                <a:lnTo>
                  <a:pt x="41481" y="53260"/>
                </a:lnTo>
                <a:lnTo>
                  <a:pt x="28425" y="58548"/>
                </a:lnTo>
                <a:lnTo>
                  <a:pt x="19965" y="19050"/>
                </a:lnTo>
                <a:lnTo>
                  <a:pt x="59041" y="6184"/>
                </a:lnTo>
                <a:lnTo>
                  <a:pt x="95296" y="371"/>
                </a:lnTo>
                <a:lnTo>
                  <a:pt x="10645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383907" y="4010787"/>
            <a:ext cx="140335" cy="251840"/>
          </a:xfrm>
          <a:custGeom>
            <a:avLst/>
            <a:gdLst/>
            <a:ahLst/>
            <a:cxnLst/>
            <a:rect l="l" t="t" r="r" b="b"/>
            <a:pathLst>
              <a:path w="140335" h="251840">
                <a:moveTo>
                  <a:pt x="121920" y="0"/>
                </a:moveTo>
                <a:lnTo>
                  <a:pt x="126365" y="0"/>
                </a:lnTo>
                <a:lnTo>
                  <a:pt x="132588" y="635"/>
                </a:lnTo>
                <a:lnTo>
                  <a:pt x="140335" y="1777"/>
                </a:lnTo>
                <a:lnTo>
                  <a:pt x="140335" y="50673"/>
                </a:lnTo>
                <a:lnTo>
                  <a:pt x="129286" y="48132"/>
                </a:lnTo>
                <a:lnTo>
                  <a:pt x="121158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2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43904" y="4010787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5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294" y="43247"/>
                </a:lnTo>
                <a:lnTo>
                  <a:pt x="72464" y="72071"/>
                </a:lnTo>
                <a:lnTo>
                  <a:pt x="58233" y="120600"/>
                </a:lnTo>
                <a:lnTo>
                  <a:pt x="58745" y="137129"/>
                </a:lnTo>
                <a:lnTo>
                  <a:pt x="67585" y="174854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2"/>
                </a:lnTo>
                <a:lnTo>
                  <a:pt x="191422" y="198958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07684" y="4010787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5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294" y="43247"/>
                </a:lnTo>
                <a:lnTo>
                  <a:pt x="72464" y="72071"/>
                </a:lnTo>
                <a:lnTo>
                  <a:pt x="58233" y="120600"/>
                </a:lnTo>
                <a:lnTo>
                  <a:pt x="58745" y="137129"/>
                </a:lnTo>
                <a:lnTo>
                  <a:pt x="67585" y="174854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2"/>
                </a:lnTo>
                <a:lnTo>
                  <a:pt x="191422" y="198958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52005" y="4010787"/>
            <a:ext cx="222657" cy="257174"/>
          </a:xfrm>
          <a:custGeom>
            <a:avLst/>
            <a:gdLst/>
            <a:ahLst/>
            <a:cxnLst/>
            <a:rect l="l" t="t" r="r" b="b"/>
            <a:pathLst>
              <a:path w="222657" h="257174">
                <a:moveTo>
                  <a:pt x="106452" y="0"/>
                </a:moveTo>
                <a:lnTo>
                  <a:pt x="147976" y="6711"/>
                </a:lnTo>
                <a:lnTo>
                  <a:pt x="181093" y="38037"/>
                </a:lnTo>
                <a:lnTo>
                  <a:pt x="188494" y="185800"/>
                </a:lnTo>
                <a:lnTo>
                  <a:pt x="190589" y="204237"/>
                </a:lnTo>
                <a:lnTo>
                  <a:pt x="196893" y="215058"/>
                </a:lnTo>
                <a:lnTo>
                  <a:pt x="208179" y="218312"/>
                </a:lnTo>
                <a:lnTo>
                  <a:pt x="212370" y="218058"/>
                </a:lnTo>
                <a:lnTo>
                  <a:pt x="218847" y="217424"/>
                </a:lnTo>
                <a:lnTo>
                  <a:pt x="222657" y="248285"/>
                </a:lnTo>
                <a:lnTo>
                  <a:pt x="210429" y="253239"/>
                </a:lnTo>
                <a:lnTo>
                  <a:pt x="198089" y="256193"/>
                </a:lnTo>
                <a:lnTo>
                  <a:pt x="185607" y="257174"/>
                </a:lnTo>
                <a:lnTo>
                  <a:pt x="171228" y="255242"/>
                </a:lnTo>
                <a:lnTo>
                  <a:pt x="159776" y="249440"/>
                </a:lnTo>
                <a:lnTo>
                  <a:pt x="151219" y="239757"/>
                </a:lnTo>
                <a:lnTo>
                  <a:pt x="145525" y="226185"/>
                </a:lnTo>
                <a:lnTo>
                  <a:pt x="134021" y="234803"/>
                </a:lnTo>
                <a:lnTo>
                  <a:pt x="99199" y="252784"/>
                </a:lnTo>
                <a:lnTo>
                  <a:pt x="75456" y="257117"/>
                </a:lnTo>
                <a:lnTo>
                  <a:pt x="60768" y="256233"/>
                </a:lnTo>
                <a:lnTo>
                  <a:pt x="15321" y="231306"/>
                </a:lnTo>
                <a:lnTo>
                  <a:pt x="0" y="197404"/>
                </a:lnTo>
                <a:lnTo>
                  <a:pt x="599" y="180980"/>
                </a:lnTo>
                <a:lnTo>
                  <a:pt x="12917" y="143868"/>
                </a:lnTo>
                <a:lnTo>
                  <a:pt x="50539" y="116126"/>
                </a:lnTo>
                <a:lnTo>
                  <a:pt x="99301" y="104093"/>
                </a:lnTo>
                <a:lnTo>
                  <a:pt x="136297" y="102488"/>
                </a:lnTo>
                <a:lnTo>
                  <a:pt x="136297" y="78231"/>
                </a:lnTo>
                <a:lnTo>
                  <a:pt x="134112" y="62777"/>
                </a:lnTo>
                <a:lnTo>
                  <a:pt x="127563" y="51483"/>
                </a:lnTo>
                <a:lnTo>
                  <a:pt x="116661" y="44347"/>
                </a:lnTo>
                <a:lnTo>
                  <a:pt x="101416" y="41371"/>
                </a:lnTo>
                <a:lnTo>
                  <a:pt x="89860" y="41811"/>
                </a:lnTo>
                <a:lnTo>
                  <a:pt x="41481" y="53260"/>
                </a:lnTo>
                <a:lnTo>
                  <a:pt x="28425" y="58548"/>
                </a:lnTo>
                <a:lnTo>
                  <a:pt x="19965" y="19050"/>
                </a:lnTo>
                <a:lnTo>
                  <a:pt x="59041" y="6184"/>
                </a:lnTo>
                <a:lnTo>
                  <a:pt x="95296" y="371"/>
                </a:lnTo>
                <a:lnTo>
                  <a:pt x="10645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75147" y="4010787"/>
            <a:ext cx="140335" cy="251840"/>
          </a:xfrm>
          <a:custGeom>
            <a:avLst/>
            <a:gdLst/>
            <a:ahLst/>
            <a:cxnLst/>
            <a:rect l="l" t="t" r="r" b="b"/>
            <a:pathLst>
              <a:path w="140335" h="251840">
                <a:moveTo>
                  <a:pt x="121919" y="0"/>
                </a:moveTo>
                <a:lnTo>
                  <a:pt x="126364" y="0"/>
                </a:lnTo>
                <a:lnTo>
                  <a:pt x="132587" y="635"/>
                </a:lnTo>
                <a:lnTo>
                  <a:pt x="140335" y="1777"/>
                </a:lnTo>
                <a:lnTo>
                  <a:pt x="140335" y="50673"/>
                </a:lnTo>
                <a:lnTo>
                  <a:pt x="129286" y="48132"/>
                </a:lnTo>
                <a:lnTo>
                  <a:pt x="121157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1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74423" y="4010787"/>
            <a:ext cx="235949" cy="257171"/>
          </a:xfrm>
          <a:custGeom>
            <a:avLst/>
            <a:gdLst/>
            <a:ahLst/>
            <a:cxnLst/>
            <a:rect l="l" t="t" r="r" b="b"/>
            <a:pathLst>
              <a:path w="235949" h="257171">
                <a:moveTo>
                  <a:pt x="117843" y="0"/>
                </a:moveTo>
                <a:lnTo>
                  <a:pt x="158660" y="5829"/>
                </a:lnTo>
                <a:lnTo>
                  <a:pt x="201234" y="31799"/>
                </a:lnTo>
                <a:lnTo>
                  <a:pt x="227467" y="74646"/>
                </a:lnTo>
                <a:lnTo>
                  <a:pt x="235370" y="113023"/>
                </a:lnTo>
                <a:lnTo>
                  <a:pt x="235949" y="127186"/>
                </a:lnTo>
                <a:lnTo>
                  <a:pt x="235444" y="142190"/>
                </a:lnTo>
                <a:lnTo>
                  <a:pt x="227832" y="181922"/>
                </a:lnTo>
                <a:lnTo>
                  <a:pt x="200587" y="224901"/>
                </a:lnTo>
                <a:lnTo>
                  <a:pt x="168023" y="247242"/>
                </a:lnTo>
                <a:lnTo>
                  <a:pt x="118977" y="257171"/>
                </a:lnTo>
                <a:lnTo>
                  <a:pt x="104306" y="256538"/>
                </a:lnTo>
                <a:lnTo>
                  <a:pt x="65800" y="247012"/>
                </a:lnTo>
                <a:lnTo>
                  <a:pt x="26765" y="215962"/>
                </a:lnTo>
                <a:lnTo>
                  <a:pt x="4941" y="170870"/>
                </a:lnTo>
                <a:lnTo>
                  <a:pt x="0" y="130850"/>
                </a:lnTo>
                <a:lnTo>
                  <a:pt x="493" y="115654"/>
                </a:lnTo>
                <a:lnTo>
                  <a:pt x="7959" y="75693"/>
                </a:lnTo>
                <a:lnTo>
                  <a:pt x="34996" y="32646"/>
                </a:lnTo>
                <a:lnTo>
                  <a:pt x="67606" y="10076"/>
                </a:lnTo>
                <a:lnTo>
                  <a:pt x="116301" y="7"/>
                </a:lnTo>
                <a:lnTo>
                  <a:pt x="117843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05171" y="4010787"/>
            <a:ext cx="223819" cy="338200"/>
          </a:xfrm>
          <a:custGeom>
            <a:avLst/>
            <a:gdLst/>
            <a:ahLst/>
            <a:cxnLst/>
            <a:rect l="l" t="t" r="r" b="b"/>
            <a:pathLst>
              <a:path w="223819" h="338200">
                <a:moveTo>
                  <a:pt x="127000" y="0"/>
                </a:moveTo>
                <a:lnTo>
                  <a:pt x="166447" y="7779"/>
                </a:lnTo>
                <a:lnTo>
                  <a:pt x="196671" y="31119"/>
                </a:lnTo>
                <a:lnTo>
                  <a:pt x="218274" y="74714"/>
                </a:lnTo>
                <a:lnTo>
                  <a:pt x="223819" y="115111"/>
                </a:lnTo>
                <a:lnTo>
                  <a:pt x="223441" y="130921"/>
                </a:lnTo>
                <a:lnTo>
                  <a:pt x="217465" y="172085"/>
                </a:lnTo>
                <a:lnTo>
                  <a:pt x="198311" y="214671"/>
                </a:lnTo>
                <a:lnTo>
                  <a:pt x="167822" y="243490"/>
                </a:lnTo>
                <a:lnTo>
                  <a:pt x="120045" y="257154"/>
                </a:lnTo>
                <a:lnTo>
                  <a:pt x="104781" y="256239"/>
                </a:lnTo>
                <a:lnTo>
                  <a:pt x="91150" y="253473"/>
                </a:lnTo>
                <a:lnTo>
                  <a:pt x="79086" y="248857"/>
                </a:lnTo>
                <a:lnTo>
                  <a:pt x="68523" y="242391"/>
                </a:lnTo>
                <a:lnTo>
                  <a:pt x="59392" y="234076"/>
                </a:lnTo>
                <a:lnTo>
                  <a:pt x="52196" y="338200"/>
                </a:lnTo>
                <a:lnTo>
                  <a:pt x="0" y="338200"/>
                </a:lnTo>
                <a:lnTo>
                  <a:pt x="0" y="5206"/>
                </a:lnTo>
                <a:lnTo>
                  <a:pt x="52196" y="5206"/>
                </a:lnTo>
                <a:lnTo>
                  <a:pt x="52196" y="49911"/>
                </a:lnTo>
                <a:lnTo>
                  <a:pt x="58314" y="36808"/>
                </a:lnTo>
                <a:lnTo>
                  <a:pt x="85468" y="9448"/>
                </a:lnTo>
                <a:lnTo>
                  <a:pt x="125735" y="6"/>
                </a:lnTo>
                <a:lnTo>
                  <a:pt x="12700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15611" y="4010787"/>
            <a:ext cx="223819" cy="338200"/>
          </a:xfrm>
          <a:custGeom>
            <a:avLst/>
            <a:gdLst/>
            <a:ahLst/>
            <a:cxnLst/>
            <a:rect l="l" t="t" r="r" b="b"/>
            <a:pathLst>
              <a:path w="223819" h="338200">
                <a:moveTo>
                  <a:pt x="127000" y="0"/>
                </a:moveTo>
                <a:lnTo>
                  <a:pt x="166447" y="7779"/>
                </a:lnTo>
                <a:lnTo>
                  <a:pt x="196671" y="31119"/>
                </a:lnTo>
                <a:lnTo>
                  <a:pt x="218274" y="74714"/>
                </a:lnTo>
                <a:lnTo>
                  <a:pt x="223819" y="115111"/>
                </a:lnTo>
                <a:lnTo>
                  <a:pt x="223441" y="130921"/>
                </a:lnTo>
                <a:lnTo>
                  <a:pt x="217465" y="172085"/>
                </a:lnTo>
                <a:lnTo>
                  <a:pt x="198311" y="214671"/>
                </a:lnTo>
                <a:lnTo>
                  <a:pt x="167822" y="243490"/>
                </a:lnTo>
                <a:lnTo>
                  <a:pt x="120045" y="257154"/>
                </a:lnTo>
                <a:lnTo>
                  <a:pt x="104781" y="256239"/>
                </a:lnTo>
                <a:lnTo>
                  <a:pt x="91150" y="253473"/>
                </a:lnTo>
                <a:lnTo>
                  <a:pt x="79086" y="248857"/>
                </a:lnTo>
                <a:lnTo>
                  <a:pt x="68523" y="242391"/>
                </a:lnTo>
                <a:lnTo>
                  <a:pt x="59392" y="234076"/>
                </a:lnTo>
                <a:lnTo>
                  <a:pt x="52197" y="338200"/>
                </a:lnTo>
                <a:lnTo>
                  <a:pt x="0" y="33820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58314" y="36808"/>
                </a:lnTo>
                <a:lnTo>
                  <a:pt x="85468" y="9448"/>
                </a:lnTo>
                <a:lnTo>
                  <a:pt x="125735" y="6"/>
                </a:lnTo>
                <a:lnTo>
                  <a:pt x="12700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87164" y="4010787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30" y="8000"/>
                </a:lnTo>
                <a:lnTo>
                  <a:pt x="151130" y="52069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3" y="104520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4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7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58820" y="4010787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29" y="8000"/>
                </a:lnTo>
                <a:lnTo>
                  <a:pt x="151129" y="52069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2" y="104520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4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7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783332" y="4010787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30" y="8000"/>
                </a:lnTo>
                <a:lnTo>
                  <a:pt x="151130" y="52069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3" y="104520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4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7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30523" y="4010533"/>
            <a:ext cx="343788" cy="252094"/>
          </a:xfrm>
          <a:custGeom>
            <a:avLst/>
            <a:gdLst/>
            <a:ahLst/>
            <a:cxnLst/>
            <a:rect l="l" t="t" r="r" b="b"/>
            <a:pathLst>
              <a:path w="343788" h="252095">
                <a:moveTo>
                  <a:pt x="272923" y="0"/>
                </a:moveTo>
                <a:lnTo>
                  <a:pt x="311682" y="9347"/>
                </a:lnTo>
                <a:lnTo>
                  <a:pt x="340757" y="49744"/>
                </a:lnTo>
                <a:lnTo>
                  <a:pt x="343788" y="252095"/>
                </a:lnTo>
                <a:lnTo>
                  <a:pt x="291464" y="252095"/>
                </a:lnTo>
                <a:lnTo>
                  <a:pt x="291464" y="81534"/>
                </a:lnTo>
                <a:lnTo>
                  <a:pt x="289307" y="64170"/>
                </a:lnTo>
                <a:lnTo>
                  <a:pt x="282845" y="52429"/>
                </a:lnTo>
                <a:lnTo>
                  <a:pt x="272096" y="46311"/>
                </a:lnTo>
                <a:lnTo>
                  <a:pt x="259754" y="46895"/>
                </a:lnTo>
                <a:lnTo>
                  <a:pt x="216511" y="69101"/>
                </a:lnTo>
                <a:lnTo>
                  <a:pt x="197992" y="252095"/>
                </a:lnTo>
                <a:lnTo>
                  <a:pt x="145796" y="252095"/>
                </a:lnTo>
                <a:lnTo>
                  <a:pt x="145796" y="81534"/>
                </a:lnTo>
                <a:lnTo>
                  <a:pt x="143633" y="64271"/>
                </a:lnTo>
                <a:lnTo>
                  <a:pt x="137156" y="52535"/>
                </a:lnTo>
                <a:lnTo>
                  <a:pt x="126380" y="46310"/>
                </a:lnTo>
                <a:lnTo>
                  <a:pt x="114049" y="46844"/>
                </a:lnTo>
                <a:lnTo>
                  <a:pt x="70942" y="68917"/>
                </a:lnTo>
                <a:lnTo>
                  <a:pt x="52197" y="252095"/>
                </a:lnTo>
                <a:lnTo>
                  <a:pt x="0" y="252095"/>
                </a:lnTo>
                <a:lnTo>
                  <a:pt x="0" y="5461"/>
                </a:lnTo>
                <a:lnTo>
                  <a:pt x="52197" y="5461"/>
                </a:lnTo>
                <a:lnTo>
                  <a:pt x="52197" y="50165"/>
                </a:lnTo>
                <a:lnTo>
                  <a:pt x="59483" y="37217"/>
                </a:lnTo>
                <a:lnTo>
                  <a:pt x="87831" y="10018"/>
                </a:lnTo>
                <a:lnTo>
                  <a:pt x="125911" y="282"/>
                </a:lnTo>
                <a:lnTo>
                  <a:pt x="141292" y="1388"/>
                </a:lnTo>
                <a:lnTo>
                  <a:pt x="176393" y="18127"/>
                </a:lnTo>
                <a:lnTo>
                  <a:pt x="191063" y="40464"/>
                </a:lnTo>
                <a:lnTo>
                  <a:pt x="200280" y="31004"/>
                </a:lnTo>
                <a:lnTo>
                  <a:pt x="231787" y="9041"/>
                </a:lnTo>
                <a:lnTo>
                  <a:pt x="270220" y="34"/>
                </a:lnTo>
                <a:lnTo>
                  <a:pt x="272923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55853" y="4010533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8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34532" y="3968623"/>
            <a:ext cx="144398" cy="299325"/>
          </a:xfrm>
          <a:custGeom>
            <a:avLst/>
            <a:gdLst/>
            <a:ahLst/>
            <a:cxnLst/>
            <a:rect l="l" t="t" r="r" b="b"/>
            <a:pathLst>
              <a:path w="144398" h="299325">
                <a:moveTo>
                  <a:pt x="82041" y="0"/>
                </a:moveTo>
                <a:lnTo>
                  <a:pt x="82041" y="47370"/>
                </a:lnTo>
                <a:lnTo>
                  <a:pt x="144398" y="47370"/>
                </a:lnTo>
                <a:lnTo>
                  <a:pt x="144398" y="88645"/>
                </a:lnTo>
                <a:lnTo>
                  <a:pt x="82041" y="88645"/>
                </a:lnTo>
                <a:lnTo>
                  <a:pt x="82041" y="215900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5" y="292734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4" y="88645"/>
                </a:lnTo>
                <a:lnTo>
                  <a:pt x="0" y="88645"/>
                </a:lnTo>
                <a:lnTo>
                  <a:pt x="0" y="47370"/>
                </a:lnTo>
                <a:lnTo>
                  <a:pt x="29844" y="47370"/>
                </a:lnTo>
                <a:lnTo>
                  <a:pt x="29844" y="4571"/>
                </a:lnTo>
                <a:lnTo>
                  <a:pt x="8204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74212" y="3968623"/>
            <a:ext cx="144399" cy="299325"/>
          </a:xfrm>
          <a:custGeom>
            <a:avLst/>
            <a:gdLst/>
            <a:ahLst/>
            <a:cxnLst/>
            <a:rect l="l" t="t" r="r" b="b"/>
            <a:pathLst>
              <a:path w="144399" h="299325">
                <a:moveTo>
                  <a:pt x="82041" y="0"/>
                </a:moveTo>
                <a:lnTo>
                  <a:pt x="82041" y="47370"/>
                </a:lnTo>
                <a:lnTo>
                  <a:pt x="144399" y="47370"/>
                </a:lnTo>
                <a:lnTo>
                  <a:pt x="144399" y="88645"/>
                </a:lnTo>
                <a:lnTo>
                  <a:pt x="82041" y="88645"/>
                </a:lnTo>
                <a:lnTo>
                  <a:pt x="82041" y="215900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5" y="292734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5" y="88645"/>
                </a:lnTo>
                <a:lnTo>
                  <a:pt x="0" y="88645"/>
                </a:lnTo>
                <a:lnTo>
                  <a:pt x="0" y="47370"/>
                </a:lnTo>
                <a:lnTo>
                  <a:pt x="29845" y="47370"/>
                </a:lnTo>
                <a:lnTo>
                  <a:pt x="29845" y="4571"/>
                </a:lnTo>
                <a:lnTo>
                  <a:pt x="8204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67073" y="4456811"/>
            <a:ext cx="4053358" cy="4408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518829" y="4695825"/>
            <a:ext cx="84541" cy="76516"/>
          </a:xfrm>
          <a:custGeom>
            <a:avLst/>
            <a:gdLst/>
            <a:ahLst/>
            <a:cxnLst/>
            <a:rect l="l" t="t" r="r" b="b"/>
            <a:pathLst>
              <a:path w="84541" h="76516">
                <a:moveTo>
                  <a:pt x="74889" y="0"/>
                </a:moveTo>
                <a:lnTo>
                  <a:pt x="34705" y="5743"/>
                </a:lnTo>
                <a:lnTo>
                  <a:pt x="3237" y="29806"/>
                </a:lnTo>
                <a:lnTo>
                  <a:pt x="0" y="40747"/>
                </a:lnTo>
                <a:lnTo>
                  <a:pt x="1782" y="55083"/>
                </a:lnTo>
                <a:lnTo>
                  <a:pt x="7519" y="65360"/>
                </a:lnTo>
                <a:lnTo>
                  <a:pt x="18797" y="73568"/>
                </a:lnTo>
                <a:lnTo>
                  <a:pt x="30567" y="76516"/>
                </a:lnTo>
                <a:lnTo>
                  <a:pt x="42890" y="75529"/>
                </a:lnTo>
                <a:lnTo>
                  <a:pt x="54802" y="72482"/>
                </a:lnTo>
                <a:lnTo>
                  <a:pt x="66439" y="67370"/>
                </a:lnTo>
                <a:lnTo>
                  <a:pt x="77936" y="60189"/>
                </a:lnTo>
                <a:lnTo>
                  <a:pt x="84541" y="381"/>
                </a:lnTo>
                <a:lnTo>
                  <a:pt x="7488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25850" y="4600702"/>
            <a:ext cx="125399" cy="174359"/>
          </a:xfrm>
          <a:custGeom>
            <a:avLst/>
            <a:gdLst/>
            <a:ahLst/>
            <a:cxnLst/>
            <a:rect l="l" t="t" r="r" b="b"/>
            <a:pathLst>
              <a:path w="125399" h="174359">
                <a:moveTo>
                  <a:pt x="62557" y="0"/>
                </a:moveTo>
                <a:lnTo>
                  <a:pt x="25764" y="12404"/>
                </a:lnTo>
                <a:lnTo>
                  <a:pt x="3070" y="54133"/>
                </a:lnTo>
                <a:lnTo>
                  <a:pt x="0" y="82478"/>
                </a:lnTo>
                <a:lnTo>
                  <a:pt x="492" y="99026"/>
                </a:lnTo>
                <a:lnTo>
                  <a:pt x="8238" y="137287"/>
                </a:lnTo>
                <a:lnTo>
                  <a:pt x="33136" y="166825"/>
                </a:lnTo>
                <a:lnTo>
                  <a:pt x="56326" y="174359"/>
                </a:lnTo>
                <a:lnTo>
                  <a:pt x="72181" y="173399"/>
                </a:lnTo>
                <a:lnTo>
                  <a:pt x="112061" y="146345"/>
                </a:lnTo>
                <a:lnTo>
                  <a:pt x="125399" y="97662"/>
                </a:lnTo>
                <a:lnTo>
                  <a:pt x="125059" y="79941"/>
                </a:lnTo>
                <a:lnTo>
                  <a:pt x="118394" y="40569"/>
                </a:lnTo>
                <a:lnTo>
                  <a:pt x="89780" y="5992"/>
                </a:lnTo>
                <a:lnTo>
                  <a:pt x="6255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62873" y="4600702"/>
            <a:ext cx="116569" cy="168584"/>
          </a:xfrm>
          <a:custGeom>
            <a:avLst/>
            <a:gdLst/>
            <a:ahLst/>
            <a:cxnLst/>
            <a:rect l="l" t="t" r="r" b="b"/>
            <a:pathLst>
              <a:path w="116569" h="168584">
                <a:moveTo>
                  <a:pt x="57387" y="0"/>
                </a:moveTo>
                <a:lnTo>
                  <a:pt x="22046" y="14528"/>
                </a:lnTo>
                <a:lnTo>
                  <a:pt x="4988" y="49217"/>
                </a:lnTo>
                <a:lnTo>
                  <a:pt x="0" y="87307"/>
                </a:lnTo>
                <a:lnTo>
                  <a:pt x="877" y="107752"/>
                </a:lnTo>
                <a:lnTo>
                  <a:pt x="14123" y="151182"/>
                </a:lnTo>
                <a:lnTo>
                  <a:pt x="43282" y="168584"/>
                </a:lnTo>
                <a:lnTo>
                  <a:pt x="56654" y="167888"/>
                </a:lnTo>
                <a:lnTo>
                  <a:pt x="101913" y="147185"/>
                </a:lnTo>
                <a:lnTo>
                  <a:pt x="116569" y="27178"/>
                </a:lnTo>
                <a:lnTo>
                  <a:pt x="104621" y="17643"/>
                </a:lnTo>
                <a:lnTo>
                  <a:pt x="69934" y="1324"/>
                </a:lnTo>
                <a:lnTo>
                  <a:pt x="5738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066967" y="4600575"/>
            <a:ext cx="95707" cy="57276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6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82739" y="4564634"/>
            <a:ext cx="52196" cy="246634"/>
          </a:xfrm>
          <a:custGeom>
            <a:avLst/>
            <a:gdLst/>
            <a:ahLst/>
            <a:cxnLst/>
            <a:rect l="l" t="t" r="r" b="b"/>
            <a:pathLst>
              <a:path w="52196" h="246634">
                <a:moveTo>
                  <a:pt x="0" y="0"/>
                </a:moveTo>
                <a:lnTo>
                  <a:pt x="52196" y="0"/>
                </a:lnTo>
                <a:lnTo>
                  <a:pt x="52196" y="246634"/>
                </a:lnTo>
                <a:lnTo>
                  <a:pt x="0" y="246634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765290" y="4564634"/>
            <a:ext cx="237235" cy="332994"/>
          </a:xfrm>
          <a:custGeom>
            <a:avLst/>
            <a:gdLst/>
            <a:ahLst/>
            <a:cxnLst/>
            <a:rect l="l" t="t" r="r" b="b"/>
            <a:pathLst>
              <a:path w="237235" h="332994">
                <a:moveTo>
                  <a:pt x="0" y="0"/>
                </a:moveTo>
                <a:lnTo>
                  <a:pt x="54355" y="0"/>
                </a:lnTo>
                <a:lnTo>
                  <a:pt x="119252" y="178816"/>
                </a:lnTo>
                <a:lnTo>
                  <a:pt x="188594" y="0"/>
                </a:lnTo>
                <a:lnTo>
                  <a:pt x="237235" y="0"/>
                </a:lnTo>
                <a:lnTo>
                  <a:pt x="105917" y="332994"/>
                </a:lnTo>
                <a:lnTo>
                  <a:pt x="53085" y="332994"/>
                </a:lnTo>
                <a:lnTo>
                  <a:pt x="91820" y="241808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91098" y="4564634"/>
            <a:ext cx="52197" cy="246634"/>
          </a:xfrm>
          <a:custGeom>
            <a:avLst/>
            <a:gdLst/>
            <a:ahLst/>
            <a:cxnLst/>
            <a:rect l="l" t="t" r="r" b="b"/>
            <a:pathLst>
              <a:path w="52197" h="246634">
                <a:moveTo>
                  <a:pt x="0" y="0"/>
                </a:moveTo>
                <a:lnTo>
                  <a:pt x="52197" y="0"/>
                </a:lnTo>
                <a:lnTo>
                  <a:pt x="52197" y="246634"/>
                </a:lnTo>
                <a:lnTo>
                  <a:pt x="0" y="246634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316851" y="4559427"/>
            <a:ext cx="203580" cy="251841"/>
          </a:xfrm>
          <a:custGeom>
            <a:avLst/>
            <a:gdLst/>
            <a:ahLst/>
            <a:cxnLst/>
            <a:rect l="l" t="t" r="r" b="b"/>
            <a:pathLst>
              <a:path w="203580" h="251841">
                <a:moveTo>
                  <a:pt x="131191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0" y="251841"/>
                </a:lnTo>
                <a:lnTo>
                  <a:pt x="151383" y="251841"/>
                </a:lnTo>
                <a:lnTo>
                  <a:pt x="151383" y="90805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1"/>
                </a:lnTo>
                <a:lnTo>
                  <a:pt x="0" y="251841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551296" y="4559427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5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294" y="43247"/>
                </a:lnTo>
                <a:lnTo>
                  <a:pt x="72464" y="72071"/>
                </a:lnTo>
                <a:lnTo>
                  <a:pt x="58233" y="120600"/>
                </a:lnTo>
                <a:lnTo>
                  <a:pt x="58745" y="137129"/>
                </a:lnTo>
                <a:lnTo>
                  <a:pt x="67585" y="174854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2"/>
                </a:lnTo>
                <a:lnTo>
                  <a:pt x="191422" y="198958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285102" y="4559427"/>
            <a:ext cx="203581" cy="251841"/>
          </a:xfrm>
          <a:custGeom>
            <a:avLst/>
            <a:gdLst/>
            <a:ahLst/>
            <a:cxnLst/>
            <a:rect l="l" t="t" r="r" b="b"/>
            <a:pathLst>
              <a:path w="203581" h="251841">
                <a:moveTo>
                  <a:pt x="131191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1" y="251841"/>
                </a:lnTo>
                <a:lnTo>
                  <a:pt x="151384" y="251841"/>
                </a:lnTo>
                <a:lnTo>
                  <a:pt x="151384" y="90805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1"/>
                </a:lnTo>
                <a:lnTo>
                  <a:pt x="0" y="251841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1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16448" y="4559427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29" y="8000"/>
                </a:lnTo>
                <a:lnTo>
                  <a:pt x="151129" y="52070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3" y="104521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5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7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247639" y="4559427"/>
            <a:ext cx="168968" cy="256992"/>
          </a:xfrm>
          <a:custGeom>
            <a:avLst/>
            <a:gdLst/>
            <a:ahLst/>
            <a:cxnLst/>
            <a:rect l="l" t="t" r="r" b="b"/>
            <a:pathLst>
              <a:path w="168968" h="256992">
                <a:moveTo>
                  <a:pt x="88137" y="0"/>
                </a:moveTo>
                <a:lnTo>
                  <a:pt x="138283" y="5638"/>
                </a:lnTo>
                <a:lnTo>
                  <a:pt x="151130" y="8000"/>
                </a:lnTo>
                <a:lnTo>
                  <a:pt x="151130" y="52070"/>
                </a:lnTo>
                <a:lnTo>
                  <a:pt x="135230" y="48204"/>
                </a:lnTo>
                <a:lnTo>
                  <a:pt x="121024" y="45180"/>
                </a:lnTo>
                <a:lnTo>
                  <a:pt x="108519" y="43008"/>
                </a:lnTo>
                <a:lnTo>
                  <a:pt x="97719" y="41703"/>
                </a:lnTo>
                <a:lnTo>
                  <a:pt x="80220" y="42253"/>
                </a:lnTo>
                <a:lnTo>
                  <a:pt x="68728" y="44698"/>
                </a:lnTo>
                <a:lnTo>
                  <a:pt x="56045" y="55161"/>
                </a:lnTo>
                <a:lnTo>
                  <a:pt x="52150" y="65021"/>
                </a:lnTo>
                <a:lnTo>
                  <a:pt x="54707" y="75992"/>
                </a:lnTo>
                <a:lnTo>
                  <a:pt x="62514" y="85378"/>
                </a:lnTo>
                <a:lnTo>
                  <a:pt x="75559" y="93473"/>
                </a:lnTo>
                <a:lnTo>
                  <a:pt x="101473" y="104521"/>
                </a:lnTo>
                <a:lnTo>
                  <a:pt x="115611" y="110978"/>
                </a:lnTo>
                <a:lnTo>
                  <a:pt x="157141" y="143374"/>
                </a:lnTo>
                <a:lnTo>
                  <a:pt x="168968" y="177835"/>
                </a:lnTo>
                <a:lnTo>
                  <a:pt x="167957" y="192294"/>
                </a:lnTo>
                <a:lnTo>
                  <a:pt x="142921" y="235697"/>
                </a:lnTo>
                <a:lnTo>
                  <a:pt x="97322" y="255570"/>
                </a:lnTo>
                <a:lnTo>
                  <a:pt x="83645" y="256992"/>
                </a:lnTo>
                <a:lnTo>
                  <a:pt x="71424" y="256730"/>
                </a:lnTo>
                <a:lnTo>
                  <a:pt x="22372" y="248828"/>
                </a:lnTo>
                <a:lnTo>
                  <a:pt x="0" y="194945"/>
                </a:lnTo>
                <a:lnTo>
                  <a:pt x="14586" y="201010"/>
                </a:lnTo>
                <a:lnTo>
                  <a:pt x="28308" y="206041"/>
                </a:lnTo>
                <a:lnTo>
                  <a:pt x="41165" y="210039"/>
                </a:lnTo>
                <a:lnTo>
                  <a:pt x="53158" y="213003"/>
                </a:lnTo>
                <a:lnTo>
                  <a:pt x="64286" y="214933"/>
                </a:lnTo>
                <a:lnTo>
                  <a:pt x="74550" y="215830"/>
                </a:lnTo>
                <a:lnTo>
                  <a:pt x="89572" y="214548"/>
                </a:lnTo>
                <a:lnTo>
                  <a:pt x="100772" y="210526"/>
                </a:lnTo>
                <a:lnTo>
                  <a:pt x="112197" y="199419"/>
                </a:lnTo>
                <a:lnTo>
                  <a:pt x="116559" y="189068"/>
                </a:lnTo>
                <a:lnTo>
                  <a:pt x="114634" y="176124"/>
                </a:lnTo>
                <a:lnTo>
                  <a:pt x="108427" y="165549"/>
                </a:lnTo>
                <a:lnTo>
                  <a:pt x="98013" y="156768"/>
                </a:lnTo>
                <a:lnTo>
                  <a:pt x="63626" y="142367"/>
                </a:lnTo>
                <a:lnTo>
                  <a:pt x="48012" y="135363"/>
                </a:lnTo>
                <a:lnTo>
                  <a:pt x="14690" y="109580"/>
                </a:lnTo>
                <a:lnTo>
                  <a:pt x="1615" y="76681"/>
                </a:lnTo>
                <a:lnTo>
                  <a:pt x="2474" y="61005"/>
                </a:lnTo>
                <a:lnTo>
                  <a:pt x="28582" y="17560"/>
                </a:lnTo>
                <a:lnTo>
                  <a:pt x="75449" y="548"/>
                </a:lnTo>
                <a:lnTo>
                  <a:pt x="8813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971414" y="4559427"/>
            <a:ext cx="203581" cy="251841"/>
          </a:xfrm>
          <a:custGeom>
            <a:avLst/>
            <a:gdLst/>
            <a:ahLst/>
            <a:cxnLst/>
            <a:rect l="l" t="t" r="r" b="b"/>
            <a:pathLst>
              <a:path w="203581" h="251841">
                <a:moveTo>
                  <a:pt x="131190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1" y="251841"/>
                </a:lnTo>
                <a:lnTo>
                  <a:pt x="151384" y="251841"/>
                </a:lnTo>
                <a:lnTo>
                  <a:pt x="151384" y="90805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1"/>
                </a:lnTo>
                <a:lnTo>
                  <a:pt x="0" y="251841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670691" y="4559427"/>
            <a:ext cx="235949" cy="257171"/>
          </a:xfrm>
          <a:custGeom>
            <a:avLst/>
            <a:gdLst/>
            <a:ahLst/>
            <a:cxnLst/>
            <a:rect l="l" t="t" r="r" b="b"/>
            <a:pathLst>
              <a:path w="235949" h="257171">
                <a:moveTo>
                  <a:pt x="117843" y="0"/>
                </a:moveTo>
                <a:lnTo>
                  <a:pt x="158660" y="5829"/>
                </a:lnTo>
                <a:lnTo>
                  <a:pt x="201234" y="31799"/>
                </a:lnTo>
                <a:lnTo>
                  <a:pt x="227467" y="74646"/>
                </a:lnTo>
                <a:lnTo>
                  <a:pt x="235370" y="113023"/>
                </a:lnTo>
                <a:lnTo>
                  <a:pt x="235949" y="127186"/>
                </a:lnTo>
                <a:lnTo>
                  <a:pt x="235444" y="142190"/>
                </a:lnTo>
                <a:lnTo>
                  <a:pt x="227832" y="181922"/>
                </a:lnTo>
                <a:lnTo>
                  <a:pt x="200587" y="224901"/>
                </a:lnTo>
                <a:lnTo>
                  <a:pt x="168023" y="247242"/>
                </a:lnTo>
                <a:lnTo>
                  <a:pt x="118977" y="257171"/>
                </a:lnTo>
                <a:lnTo>
                  <a:pt x="104306" y="256538"/>
                </a:lnTo>
                <a:lnTo>
                  <a:pt x="65800" y="247012"/>
                </a:lnTo>
                <a:lnTo>
                  <a:pt x="26765" y="215962"/>
                </a:lnTo>
                <a:lnTo>
                  <a:pt x="4941" y="170870"/>
                </a:lnTo>
                <a:lnTo>
                  <a:pt x="0" y="130850"/>
                </a:lnTo>
                <a:lnTo>
                  <a:pt x="493" y="115649"/>
                </a:lnTo>
                <a:lnTo>
                  <a:pt x="7959" y="75645"/>
                </a:lnTo>
                <a:lnTo>
                  <a:pt x="34997" y="32620"/>
                </a:lnTo>
                <a:lnTo>
                  <a:pt x="67612" y="10068"/>
                </a:lnTo>
                <a:lnTo>
                  <a:pt x="116316" y="6"/>
                </a:lnTo>
                <a:lnTo>
                  <a:pt x="117843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434460" y="4559427"/>
            <a:ext cx="193165" cy="257166"/>
          </a:xfrm>
          <a:custGeom>
            <a:avLst/>
            <a:gdLst/>
            <a:ahLst/>
            <a:cxnLst/>
            <a:rect l="l" t="t" r="r" b="b"/>
            <a:pathLst>
              <a:path w="193165" h="257166">
                <a:moveTo>
                  <a:pt x="123569" y="0"/>
                </a:moveTo>
                <a:lnTo>
                  <a:pt x="172001" y="4929"/>
                </a:lnTo>
                <a:lnTo>
                  <a:pt x="190371" y="52705"/>
                </a:lnTo>
                <a:lnTo>
                  <a:pt x="174725" y="48937"/>
                </a:lnTo>
                <a:lnTo>
                  <a:pt x="160597" y="45988"/>
                </a:lnTo>
                <a:lnTo>
                  <a:pt x="147987" y="43855"/>
                </a:lnTo>
                <a:lnTo>
                  <a:pt x="136894" y="42540"/>
                </a:lnTo>
                <a:lnTo>
                  <a:pt x="127319" y="42041"/>
                </a:lnTo>
                <a:lnTo>
                  <a:pt x="113346" y="43247"/>
                </a:lnTo>
                <a:lnTo>
                  <a:pt x="72466" y="72070"/>
                </a:lnTo>
                <a:lnTo>
                  <a:pt x="58233" y="120599"/>
                </a:lnTo>
                <a:lnTo>
                  <a:pt x="58745" y="137128"/>
                </a:lnTo>
                <a:lnTo>
                  <a:pt x="67584" y="174853"/>
                </a:lnTo>
                <a:lnTo>
                  <a:pt x="94185" y="204174"/>
                </a:lnTo>
                <a:lnTo>
                  <a:pt x="116784" y="212695"/>
                </a:lnTo>
                <a:lnTo>
                  <a:pt x="130787" y="212618"/>
                </a:lnTo>
                <a:lnTo>
                  <a:pt x="179611" y="203393"/>
                </a:lnTo>
                <a:lnTo>
                  <a:pt x="191422" y="198959"/>
                </a:lnTo>
                <a:lnTo>
                  <a:pt x="193165" y="243331"/>
                </a:lnTo>
                <a:lnTo>
                  <a:pt x="152050" y="253551"/>
                </a:lnTo>
                <a:lnTo>
                  <a:pt x="117808" y="257166"/>
                </a:lnTo>
                <a:lnTo>
                  <a:pt x="103753" y="256472"/>
                </a:lnTo>
                <a:lnTo>
                  <a:pt x="66374" y="246027"/>
                </a:lnTo>
                <a:lnTo>
                  <a:pt x="35608" y="223037"/>
                </a:lnTo>
                <a:lnTo>
                  <a:pt x="13662" y="190651"/>
                </a:lnTo>
                <a:lnTo>
                  <a:pt x="573" y="141485"/>
                </a:lnTo>
                <a:lnTo>
                  <a:pt x="0" y="127900"/>
                </a:lnTo>
                <a:lnTo>
                  <a:pt x="531" y="112864"/>
                </a:lnTo>
                <a:lnTo>
                  <a:pt x="8512" y="73162"/>
                </a:lnTo>
                <a:lnTo>
                  <a:pt x="36386" y="31347"/>
                </a:lnTo>
                <a:lnTo>
                  <a:pt x="69003" y="10231"/>
                </a:lnTo>
                <a:lnTo>
                  <a:pt x="118881" y="56"/>
                </a:lnTo>
                <a:lnTo>
                  <a:pt x="12356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741547" y="4559427"/>
            <a:ext cx="203580" cy="251841"/>
          </a:xfrm>
          <a:custGeom>
            <a:avLst/>
            <a:gdLst/>
            <a:ahLst/>
            <a:cxnLst/>
            <a:rect l="l" t="t" r="r" b="b"/>
            <a:pathLst>
              <a:path w="203580" h="251841">
                <a:moveTo>
                  <a:pt x="131190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0" y="251841"/>
                </a:lnTo>
                <a:lnTo>
                  <a:pt x="151383" y="251841"/>
                </a:lnTo>
                <a:lnTo>
                  <a:pt x="151383" y="90805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7" y="251841"/>
                </a:lnTo>
                <a:lnTo>
                  <a:pt x="0" y="251841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1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467073" y="4559427"/>
            <a:ext cx="222657" cy="257174"/>
          </a:xfrm>
          <a:custGeom>
            <a:avLst/>
            <a:gdLst/>
            <a:ahLst/>
            <a:cxnLst/>
            <a:rect l="l" t="t" r="r" b="b"/>
            <a:pathLst>
              <a:path w="222657" h="257174">
                <a:moveTo>
                  <a:pt x="106452" y="0"/>
                </a:moveTo>
                <a:lnTo>
                  <a:pt x="147976" y="6711"/>
                </a:lnTo>
                <a:lnTo>
                  <a:pt x="181093" y="38037"/>
                </a:lnTo>
                <a:lnTo>
                  <a:pt x="188494" y="185800"/>
                </a:lnTo>
                <a:lnTo>
                  <a:pt x="190589" y="204237"/>
                </a:lnTo>
                <a:lnTo>
                  <a:pt x="196893" y="215058"/>
                </a:lnTo>
                <a:lnTo>
                  <a:pt x="208179" y="218312"/>
                </a:lnTo>
                <a:lnTo>
                  <a:pt x="212370" y="218059"/>
                </a:lnTo>
                <a:lnTo>
                  <a:pt x="218847" y="217424"/>
                </a:lnTo>
                <a:lnTo>
                  <a:pt x="222657" y="248285"/>
                </a:lnTo>
                <a:lnTo>
                  <a:pt x="210429" y="253239"/>
                </a:lnTo>
                <a:lnTo>
                  <a:pt x="198089" y="256193"/>
                </a:lnTo>
                <a:lnTo>
                  <a:pt x="185607" y="257174"/>
                </a:lnTo>
                <a:lnTo>
                  <a:pt x="171228" y="255242"/>
                </a:lnTo>
                <a:lnTo>
                  <a:pt x="159776" y="249440"/>
                </a:lnTo>
                <a:lnTo>
                  <a:pt x="151219" y="239757"/>
                </a:lnTo>
                <a:lnTo>
                  <a:pt x="145525" y="226185"/>
                </a:lnTo>
                <a:lnTo>
                  <a:pt x="134021" y="234803"/>
                </a:lnTo>
                <a:lnTo>
                  <a:pt x="99199" y="252784"/>
                </a:lnTo>
                <a:lnTo>
                  <a:pt x="75456" y="257117"/>
                </a:lnTo>
                <a:lnTo>
                  <a:pt x="60768" y="256233"/>
                </a:lnTo>
                <a:lnTo>
                  <a:pt x="15321" y="231306"/>
                </a:lnTo>
                <a:lnTo>
                  <a:pt x="0" y="197404"/>
                </a:lnTo>
                <a:lnTo>
                  <a:pt x="599" y="180980"/>
                </a:lnTo>
                <a:lnTo>
                  <a:pt x="12917" y="143868"/>
                </a:lnTo>
                <a:lnTo>
                  <a:pt x="50539" y="116126"/>
                </a:lnTo>
                <a:lnTo>
                  <a:pt x="99301" y="104093"/>
                </a:lnTo>
                <a:lnTo>
                  <a:pt x="136297" y="102489"/>
                </a:lnTo>
                <a:lnTo>
                  <a:pt x="136297" y="78231"/>
                </a:lnTo>
                <a:lnTo>
                  <a:pt x="134112" y="62777"/>
                </a:lnTo>
                <a:lnTo>
                  <a:pt x="127563" y="51483"/>
                </a:lnTo>
                <a:lnTo>
                  <a:pt x="116661" y="44347"/>
                </a:lnTo>
                <a:lnTo>
                  <a:pt x="101416" y="41371"/>
                </a:lnTo>
                <a:lnTo>
                  <a:pt x="89860" y="41811"/>
                </a:lnTo>
                <a:lnTo>
                  <a:pt x="41481" y="53260"/>
                </a:lnTo>
                <a:lnTo>
                  <a:pt x="28425" y="58548"/>
                </a:lnTo>
                <a:lnTo>
                  <a:pt x="19965" y="19050"/>
                </a:lnTo>
                <a:lnTo>
                  <a:pt x="59041" y="6184"/>
                </a:lnTo>
                <a:lnTo>
                  <a:pt x="95296" y="371"/>
                </a:lnTo>
                <a:lnTo>
                  <a:pt x="10645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011957" y="4559173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7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830316" y="4517263"/>
            <a:ext cx="144399" cy="299325"/>
          </a:xfrm>
          <a:custGeom>
            <a:avLst/>
            <a:gdLst/>
            <a:ahLst/>
            <a:cxnLst/>
            <a:rect l="l" t="t" r="r" b="b"/>
            <a:pathLst>
              <a:path w="144399" h="299325">
                <a:moveTo>
                  <a:pt x="82042" y="0"/>
                </a:moveTo>
                <a:lnTo>
                  <a:pt x="82042" y="47370"/>
                </a:lnTo>
                <a:lnTo>
                  <a:pt x="144399" y="47370"/>
                </a:lnTo>
                <a:lnTo>
                  <a:pt x="144399" y="88645"/>
                </a:lnTo>
                <a:lnTo>
                  <a:pt x="82042" y="88645"/>
                </a:lnTo>
                <a:lnTo>
                  <a:pt x="82042" y="215900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6" y="292735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5" y="88645"/>
                </a:lnTo>
                <a:lnTo>
                  <a:pt x="0" y="88645"/>
                </a:lnTo>
                <a:lnTo>
                  <a:pt x="0" y="47370"/>
                </a:lnTo>
                <a:lnTo>
                  <a:pt x="29845" y="47370"/>
                </a:lnTo>
                <a:lnTo>
                  <a:pt x="29845" y="4572"/>
                </a:lnTo>
                <a:lnTo>
                  <a:pt x="8204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182739" y="4478401"/>
            <a:ext cx="52196" cy="52069"/>
          </a:xfrm>
          <a:custGeom>
            <a:avLst/>
            <a:gdLst/>
            <a:ahLst/>
            <a:cxnLst/>
            <a:rect l="l" t="t" r="r" b="b"/>
            <a:pathLst>
              <a:path w="52196" h="52070">
                <a:moveTo>
                  <a:pt x="0" y="0"/>
                </a:moveTo>
                <a:lnTo>
                  <a:pt x="52196" y="0"/>
                </a:lnTo>
                <a:lnTo>
                  <a:pt x="52196" y="52069"/>
                </a:lnTo>
                <a:lnTo>
                  <a:pt x="0" y="52069"/>
                </a:lnTo>
                <a:lnTo>
                  <a:pt x="0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491098" y="4478401"/>
            <a:ext cx="52197" cy="52069"/>
          </a:xfrm>
          <a:custGeom>
            <a:avLst/>
            <a:gdLst/>
            <a:ahLst/>
            <a:cxnLst/>
            <a:rect l="l" t="t" r="r" b="b"/>
            <a:pathLst>
              <a:path w="52197" h="52070">
                <a:moveTo>
                  <a:pt x="0" y="0"/>
                </a:moveTo>
                <a:lnTo>
                  <a:pt x="52197" y="0"/>
                </a:lnTo>
                <a:lnTo>
                  <a:pt x="52197" y="52069"/>
                </a:lnTo>
                <a:lnTo>
                  <a:pt x="0" y="52069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007862" y="4456811"/>
            <a:ext cx="223777" cy="359782"/>
          </a:xfrm>
          <a:custGeom>
            <a:avLst/>
            <a:gdLst/>
            <a:ahLst/>
            <a:cxnLst/>
            <a:rect l="l" t="t" r="r" b="b"/>
            <a:pathLst>
              <a:path w="223777" h="359782">
                <a:moveTo>
                  <a:pt x="171580" y="0"/>
                </a:moveTo>
                <a:lnTo>
                  <a:pt x="223777" y="0"/>
                </a:lnTo>
                <a:lnTo>
                  <a:pt x="223777" y="354456"/>
                </a:lnTo>
                <a:lnTo>
                  <a:pt x="171580" y="354456"/>
                </a:lnTo>
                <a:lnTo>
                  <a:pt x="171580" y="309752"/>
                </a:lnTo>
                <a:lnTo>
                  <a:pt x="165482" y="322877"/>
                </a:lnTo>
                <a:lnTo>
                  <a:pt x="138427" y="350284"/>
                </a:lnTo>
                <a:lnTo>
                  <a:pt x="98137" y="359782"/>
                </a:lnTo>
                <a:lnTo>
                  <a:pt x="83594" y="358949"/>
                </a:lnTo>
                <a:lnTo>
                  <a:pt x="46862" y="346442"/>
                </a:lnTo>
                <a:lnTo>
                  <a:pt x="14638" y="309139"/>
                </a:lnTo>
                <a:lnTo>
                  <a:pt x="949" y="260178"/>
                </a:lnTo>
                <a:lnTo>
                  <a:pt x="0" y="246105"/>
                </a:lnTo>
                <a:lnTo>
                  <a:pt x="349" y="230022"/>
                </a:lnTo>
                <a:lnTo>
                  <a:pt x="6100" y="188451"/>
                </a:lnTo>
                <a:lnTo>
                  <a:pt x="24746" y="145980"/>
                </a:lnTo>
                <a:lnTo>
                  <a:pt x="55443" y="116705"/>
                </a:lnTo>
                <a:lnTo>
                  <a:pt x="102688" y="102659"/>
                </a:lnTo>
                <a:lnTo>
                  <a:pt x="118212" y="103542"/>
                </a:lnTo>
                <a:lnTo>
                  <a:pt x="131996" y="106232"/>
                </a:lnTo>
                <a:lnTo>
                  <a:pt x="144135" y="110729"/>
                </a:lnTo>
                <a:lnTo>
                  <a:pt x="154721" y="117032"/>
                </a:lnTo>
                <a:lnTo>
                  <a:pt x="163849" y="125139"/>
                </a:lnTo>
                <a:lnTo>
                  <a:pt x="17158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410582" y="5018786"/>
            <a:ext cx="2222750" cy="4322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497827" y="5307838"/>
            <a:ext cx="52197" cy="52070"/>
          </a:xfrm>
          <a:custGeom>
            <a:avLst/>
            <a:gdLst/>
            <a:ahLst/>
            <a:cxnLst/>
            <a:rect l="l" t="t" r="r" b="b"/>
            <a:pathLst>
              <a:path w="52197" h="52070">
                <a:moveTo>
                  <a:pt x="0" y="0"/>
                </a:moveTo>
                <a:lnTo>
                  <a:pt x="52197" y="0"/>
                </a:lnTo>
                <a:lnTo>
                  <a:pt x="52197" y="52070"/>
                </a:lnTo>
                <a:lnTo>
                  <a:pt x="0" y="52070"/>
                </a:lnTo>
                <a:lnTo>
                  <a:pt x="0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907787" y="5154930"/>
            <a:ext cx="116557" cy="169027"/>
          </a:xfrm>
          <a:custGeom>
            <a:avLst/>
            <a:gdLst/>
            <a:ahLst/>
            <a:cxnLst/>
            <a:rect l="l" t="t" r="r" b="b"/>
            <a:pathLst>
              <a:path w="116557" h="169027">
                <a:moveTo>
                  <a:pt x="65786" y="0"/>
                </a:moveTo>
                <a:lnTo>
                  <a:pt x="20906" y="16636"/>
                </a:lnTo>
                <a:lnTo>
                  <a:pt x="0" y="141986"/>
                </a:lnTo>
                <a:lnTo>
                  <a:pt x="11825" y="151560"/>
                </a:lnTo>
                <a:lnTo>
                  <a:pt x="23522" y="159051"/>
                </a:lnTo>
                <a:lnTo>
                  <a:pt x="35079" y="164459"/>
                </a:lnTo>
                <a:lnTo>
                  <a:pt x="46484" y="167784"/>
                </a:lnTo>
                <a:lnTo>
                  <a:pt x="57725" y="169027"/>
                </a:lnTo>
                <a:lnTo>
                  <a:pt x="71630" y="167498"/>
                </a:lnTo>
                <a:lnTo>
                  <a:pt x="101296" y="143463"/>
                </a:lnTo>
                <a:lnTo>
                  <a:pt x="115900" y="95870"/>
                </a:lnTo>
                <a:lnTo>
                  <a:pt x="116557" y="82673"/>
                </a:lnTo>
                <a:lnTo>
                  <a:pt x="115699" y="62075"/>
                </a:lnTo>
                <a:lnTo>
                  <a:pt x="102680" y="18322"/>
                </a:lnTo>
                <a:lnTo>
                  <a:pt x="65786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238019" y="5149342"/>
            <a:ext cx="116171" cy="157334"/>
          </a:xfrm>
          <a:custGeom>
            <a:avLst/>
            <a:gdLst/>
            <a:ahLst/>
            <a:cxnLst/>
            <a:rect l="l" t="t" r="r" b="b"/>
            <a:pathLst>
              <a:path w="116171" h="157334">
                <a:moveTo>
                  <a:pt x="58513" y="0"/>
                </a:moveTo>
                <a:lnTo>
                  <a:pt x="22772" y="13805"/>
                </a:lnTo>
                <a:lnTo>
                  <a:pt x="4343" y="48620"/>
                </a:lnTo>
                <a:lnTo>
                  <a:pt x="0" y="73075"/>
                </a:lnTo>
                <a:lnTo>
                  <a:pt x="686" y="94675"/>
                </a:lnTo>
                <a:lnTo>
                  <a:pt x="12872" y="139418"/>
                </a:lnTo>
                <a:lnTo>
                  <a:pt x="40170" y="157334"/>
                </a:lnTo>
                <a:lnTo>
                  <a:pt x="54515" y="156818"/>
                </a:lnTo>
                <a:lnTo>
                  <a:pt x="100461" y="137671"/>
                </a:lnTo>
                <a:lnTo>
                  <a:pt x="116171" y="26923"/>
                </a:lnTo>
                <a:lnTo>
                  <a:pt x="105540" y="17265"/>
                </a:lnTo>
                <a:lnTo>
                  <a:pt x="71038" y="1099"/>
                </a:lnTo>
                <a:lnTo>
                  <a:pt x="58513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181526" y="5149342"/>
            <a:ext cx="125399" cy="174359"/>
          </a:xfrm>
          <a:custGeom>
            <a:avLst/>
            <a:gdLst/>
            <a:ahLst/>
            <a:cxnLst/>
            <a:rect l="l" t="t" r="r" b="b"/>
            <a:pathLst>
              <a:path w="125399" h="174359">
                <a:moveTo>
                  <a:pt x="62557" y="0"/>
                </a:moveTo>
                <a:lnTo>
                  <a:pt x="25764" y="12404"/>
                </a:lnTo>
                <a:lnTo>
                  <a:pt x="3070" y="54133"/>
                </a:lnTo>
                <a:lnTo>
                  <a:pt x="0" y="82478"/>
                </a:lnTo>
                <a:lnTo>
                  <a:pt x="492" y="99026"/>
                </a:lnTo>
                <a:lnTo>
                  <a:pt x="8238" y="137287"/>
                </a:lnTo>
                <a:lnTo>
                  <a:pt x="33136" y="166825"/>
                </a:lnTo>
                <a:lnTo>
                  <a:pt x="56326" y="174359"/>
                </a:lnTo>
                <a:lnTo>
                  <a:pt x="72181" y="173399"/>
                </a:lnTo>
                <a:lnTo>
                  <a:pt x="112061" y="146345"/>
                </a:lnTo>
                <a:lnTo>
                  <a:pt x="125399" y="97662"/>
                </a:lnTo>
                <a:lnTo>
                  <a:pt x="125059" y="79941"/>
                </a:lnTo>
                <a:lnTo>
                  <a:pt x="118394" y="40569"/>
                </a:lnTo>
                <a:lnTo>
                  <a:pt x="89780" y="5992"/>
                </a:lnTo>
                <a:lnTo>
                  <a:pt x="62557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635931" y="5149215"/>
            <a:ext cx="95707" cy="57277"/>
          </a:xfrm>
          <a:custGeom>
            <a:avLst/>
            <a:gdLst/>
            <a:ahLst/>
            <a:cxnLst/>
            <a:rect l="l" t="t" r="r" b="b"/>
            <a:pathLst>
              <a:path w="95707" h="57276">
                <a:moveTo>
                  <a:pt x="50749" y="0"/>
                </a:moveTo>
                <a:lnTo>
                  <a:pt x="8072" y="25199"/>
                </a:lnTo>
                <a:lnTo>
                  <a:pt x="0" y="56740"/>
                </a:lnTo>
                <a:lnTo>
                  <a:pt x="95707" y="57277"/>
                </a:lnTo>
                <a:lnTo>
                  <a:pt x="83397" y="13003"/>
                </a:lnTo>
                <a:lnTo>
                  <a:pt x="507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783706" y="5113274"/>
            <a:ext cx="52196" cy="246634"/>
          </a:xfrm>
          <a:custGeom>
            <a:avLst/>
            <a:gdLst/>
            <a:ahLst/>
            <a:cxnLst/>
            <a:rect l="l" t="t" r="r" b="b"/>
            <a:pathLst>
              <a:path w="52196" h="246634">
                <a:moveTo>
                  <a:pt x="0" y="0"/>
                </a:moveTo>
                <a:lnTo>
                  <a:pt x="52196" y="0"/>
                </a:lnTo>
                <a:lnTo>
                  <a:pt x="52196" y="246634"/>
                </a:lnTo>
                <a:lnTo>
                  <a:pt x="0" y="246634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182706" y="5108067"/>
            <a:ext cx="223681" cy="342932"/>
          </a:xfrm>
          <a:custGeom>
            <a:avLst/>
            <a:gdLst/>
            <a:ahLst/>
            <a:cxnLst/>
            <a:rect l="l" t="t" r="r" b="b"/>
            <a:pathLst>
              <a:path w="223681" h="342932">
                <a:moveTo>
                  <a:pt x="107349" y="0"/>
                </a:moveTo>
                <a:lnTo>
                  <a:pt x="146245" y="9106"/>
                </a:lnTo>
                <a:lnTo>
                  <a:pt x="166042" y="25296"/>
                </a:lnTo>
                <a:lnTo>
                  <a:pt x="171484" y="5206"/>
                </a:lnTo>
                <a:lnTo>
                  <a:pt x="223681" y="5206"/>
                </a:lnTo>
                <a:lnTo>
                  <a:pt x="223681" y="182498"/>
                </a:lnTo>
                <a:lnTo>
                  <a:pt x="222436" y="227537"/>
                </a:lnTo>
                <a:lnTo>
                  <a:pt x="214912" y="275728"/>
                </a:lnTo>
                <a:lnTo>
                  <a:pt x="189071" y="316893"/>
                </a:lnTo>
                <a:lnTo>
                  <a:pt x="145083" y="338834"/>
                </a:lnTo>
                <a:lnTo>
                  <a:pt x="117810" y="342932"/>
                </a:lnTo>
                <a:lnTo>
                  <a:pt x="102174" y="342862"/>
                </a:lnTo>
                <a:lnTo>
                  <a:pt x="62059" y="339671"/>
                </a:lnTo>
                <a:lnTo>
                  <a:pt x="25307" y="284479"/>
                </a:lnTo>
                <a:lnTo>
                  <a:pt x="38539" y="289621"/>
                </a:lnTo>
                <a:lnTo>
                  <a:pt x="51447" y="293889"/>
                </a:lnTo>
                <a:lnTo>
                  <a:pt x="64032" y="297276"/>
                </a:lnTo>
                <a:lnTo>
                  <a:pt x="76300" y="299777"/>
                </a:lnTo>
                <a:lnTo>
                  <a:pt x="88251" y="301386"/>
                </a:lnTo>
                <a:lnTo>
                  <a:pt x="99890" y="302096"/>
                </a:lnTo>
                <a:lnTo>
                  <a:pt x="116879" y="300982"/>
                </a:lnTo>
                <a:lnTo>
                  <a:pt x="153784" y="284117"/>
                </a:lnTo>
                <a:lnTo>
                  <a:pt x="170329" y="246973"/>
                </a:lnTo>
                <a:lnTo>
                  <a:pt x="171484" y="196341"/>
                </a:lnTo>
                <a:lnTo>
                  <a:pt x="168123" y="208553"/>
                </a:lnTo>
                <a:lnTo>
                  <a:pt x="161600" y="219338"/>
                </a:lnTo>
                <a:lnTo>
                  <a:pt x="127054" y="241393"/>
                </a:lnTo>
                <a:lnTo>
                  <a:pt x="103577" y="246090"/>
                </a:lnTo>
                <a:lnTo>
                  <a:pt x="88059" y="245412"/>
                </a:lnTo>
                <a:lnTo>
                  <a:pt x="50281" y="234383"/>
                </a:lnTo>
                <a:lnTo>
                  <a:pt x="16270" y="197914"/>
                </a:lnTo>
                <a:lnTo>
                  <a:pt x="1114" y="150033"/>
                </a:lnTo>
                <a:lnTo>
                  <a:pt x="0" y="136703"/>
                </a:lnTo>
                <a:lnTo>
                  <a:pt x="365" y="120466"/>
                </a:lnTo>
                <a:lnTo>
                  <a:pt x="6768" y="79305"/>
                </a:lnTo>
                <a:lnTo>
                  <a:pt x="27553" y="38257"/>
                </a:lnTo>
                <a:lnTo>
                  <a:pt x="58369" y="12011"/>
                </a:lnTo>
                <a:lnTo>
                  <a:pt x="94411" y="691"/>
                </a:lnTo>
                <a:lnTo>
                  <a:pt x="10734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916294" y="5108067"/>
            <a:ext cx="203580" cy="251840"/>
          </a:xfrm>
          <a:custGeom>
            <a:avLst/>
            <a:gdLst/>
            <a:ahLst/>
            <a:cxnLst/>
            <a:rect l="l" t="t" r="r" b="b"/>
            <a:pathLst>
              <a:path w="203580" h="251840">
                <a:moveTo>
                  <a:pt x="131190" y="0"/>
                </a:moveTo>
                <a:lnTo>
                  <a:pt x="169546" y="9478"/>
                </a:lnTo>
                <a:lnTo>
                  <a:pt x="195385" y="38792"/>
                </a:lnTo>
                <a:lnTo>
                  <a:pt x="203580" y="251840"/>
                </a:lnTo>
                <a:lnTo>
                  <a:pt x="151383" y="251840"/>
                </a:lnTo>
                <a:lnTo>
                  <a:pt x="151383" y="90804"/>
                </a:lnTo>
                <a:lnTo>
                  <a:pt x="150504" y="74793"/>
                </a:lnTo>
                <a:lnTo>
                  <a:pt x="147866" y="62753"/>
                </a:lnTo>
                <a:lnTo>
                  <a:pt x="138050" y="50903"/>
                </a:lnTo>
                <a:lnTo>
                  <a:pt x="127196" y="46529"/>
                </a:lnTo>
                <a:lnTo>
                  <a:pt x="114943" y="47399"/>
                </a:lnTo>
                <a:lnTo>
                  <a:pt x="71849" y="70708"/>
                </a:lnTo>
                <a:lnTo>
                  <a:pt x="52196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6" y="5206"/>
                </a:lnTo>
                <a:lnTo>
                  <a:pt x="52196" y="49910"/>
                </a:lnTo>
                <a:lnTo>
                  <a:pt x="60014" y="37265"/>
                </a:lnTo>
                <a:lnTo>
                  <a:pt x="89001" y="10393"/>
                </a:lnTo>
                <a:lnTo>
                  <a:pt x="126212" y="117"/>
                </a:lnTo>
                <a:lnTo>
                  <a:pt x="13119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25566" y="5108067"/>
            <a:ext cx="140335" cy="251840"/>
          </a:xfrm>
          <a:custGeom>
            <a:avLst/>
            <a:gdLst/>
            <a:ahLst/>
            <a:cxnLst/>
            <a:rect l="l" t="t" r="r" b="b"/>
            <a:pathLst>
              <a:path w="140335" h="251840">
                <a:moveTo>
                  <a:pt x="121920" y="0"/>
                </a:moveTo>
                <a:lnTo>
                  <a:pt x="126365" y="0"/>
                </a:lnTo>
                <a:lnTo>
                  <a:pt x="132587" y="634"/>
                </a:lnTo>
                <a:lnTo>
                  <a:pt x="140335" y="1777"/>
                </a:lnTo>
                <a:lnTo>
                  <a:pt x="140335" y="50672"/>
                </a:lnTo>
                <a:lnTo>
                  <a:pt x="129286" y="48132"/>
                </a:lnTo>
                <a:lnTo>
                  <a:pt x="121158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7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0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20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126367" y="5108067"/>
            <a:ext cx="235949" cy="257171"/>
          </a:xfrm>
          <a:custGeom>
            <a:avLst/>
            <a:gdLst/>
            <a:ahLst/>
            <a:cxnLst/>
            <a:rect l="l" t="t" r="r" b="b"/>
            <a:pathLst>
              <a:path w="235949" h="257171">
                <a:moveTo>
                  <a:pt x="117843" y="0"/>
                </a:moveTo>
                <a:lnTo>
                  <a:pt x="158660" y="5829"/>
                </a:lnTo>
                <a:lnTo>
                  <a:pt x="201234" y="31799"/>
                </a:lnTo>
                <a:lnTo>
                  <a:pt x="227467" y="74646"/>
                </a:lnTo>
                <a:lnTo>
                  <a:pt x="235370" y="113023"/>
                </a:lnTo>
                <a:lnTo>
                  <a:pt x="235949" y="127186"/>
                </a:lnTo>
                <a:lnTo>
                  <a:pt x="235444" y="142190"/>
                </a:lnTo>
                <a:lnTo>
                  <a:pt x="227832" y="181922"/>
                </a:lnTo>
                <a:lnTo>
                  <a:pt x="200587" y="224901"/>
                </a:lnTo>
                <a:lnTo>
                  <a:pt x="168023" y="247242"/>
                </a:lnTo>
                <a:lnTo>
                  <a:pt x="118977" y="257171"/>
                </a:lnTo>
                <a:lnTo>
                  <a:pt x="104306" y="256538"/>
                </a:lnTo>
                <a:lnTo>
                  <a:pt x="65800" y="247012"/>
                </a:lnTo>
                <a:lnTo>
                  <a:pt x="26765" y="215962"/>
                </a:lnTo>
                <a:lnTo>
                  <a:pt x="4941" y="170870"/>
                </a:lnTo>
                <a:lnTo>
                  <a:pt x="0" y="130850"/>
                </a:lnTo>
                <a:lnTo>
                  <a:pt x="493" y="115654"/>
                </a:lnTo>
                <a:lnTo>
                  <a:pt x="7959" y="75693"/>
                </a:lnTo>
                <a:lnTo>
                  <a:pt x="34996" y="32646"/>
                </a:lnTo>
                <a:lnTo>
                  <a:pt x="67606" y="10076"/>
                </a:lnTo>
                <a:lnTo>
                  <a:pt x="116301" y="7"/>
                </a:lnTo>
                <a:lnTo>
                  <a:pt x="117843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855590" y="5108067"/>
            <a:ext cx="223819" cy="338200"/>
          </a:xfrm>
          <a:custGeom>
            <a:avLst/>
            <a:gdLst/>
            <a:ahLst/>
            <a:cxnLst/>
            <a:rect l="l" t="t" r="r" b="b"/>
            <a:pathLst>
              <a:path w="223819" h="338200">
                <a:moveTo>
                  <a:pt x="127000" y="0"/>
                </a:moveTo>
                <a:lnTo>
                  <a:pt x="166447" y="7779"/>
                </a:lnTo>
                <a:lnTo>
                  <a:pt x="196671" y="31119"/>
                </a:lnTo>
                <a:lnTo>
                  <a:pt x="218274" y="74714"/>
                </a:lnTo>
                <a:lnTo>
                  <a:pt x="223819" y="115111"/>
                </a:lnTo>
                <a:lnTo>
                  <a:pt x="223441" y="130921"/>
                </a:lnTo>
                <a:lnTo>
                  <a:pt x="217465" y="172085"/>
                </a:lnTo>
                <a:lnTo>
                  <a:pt x="198311" y="214671"/>
                </a:lnTo>
                <a:lnTo>
                  <a:pt x="167822" y="243490"/>
                </a:lnTo>
                <a:lnTo>
                  <a:pt x="120045" y="257154"/>
                </a:lnTo>
                <a:lnTo>
                  <a:pt x="104781" y="256239"/>
                </a:lnTo>
                <a:lnTo>
                  <a:pt x="91150" y="253473"/>
                </a:lnTo>
                <a:lnTo>
                  <a:pt x="79086" y="248857"/>
                </a:lnTo>
                <a:lnTo>
                  <a:pt x="68523" y="242391"/>
                </a:lnTo>
                <a:lnTo>
                  <a:pt x="59392" y="234076"/>
                </a:lnTo>
                <a:lnTo>
                  <a:pt x="52197" y="338200"/>
                </a:lnTo>
                <a:lnTo>
                  <a:pt x="0" y="338200"/>
                </a:lnTo>
                <a:lnTo>
                  <a:pt x="0" y="5206"/>
                </a:lnTo>
                <a:lnTo>
                  <a:pt x="52197" y="5206"/>
                </a:lnTo>
                <a:lnTo>
                  <a:pt x="52197" y="49910"/>
                </a:lnTo>
                <a:lnTo>
                  <a:pt x="58314" y="36808"/>
                </a:lnTo>
                <a:lnTo>
                  <a:pt x="85468" y="9448"/>
                </a:lnTo>
                <a:lnTo>
                  <a:pt x="125735" y="6"/>
                </a:lnTo>
                <a:lnTo>
                  <a:pt x="12700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410582" y="5108067"/>
            <a:ext cx="140334" cy="251840"/>
          </a:xfrm>
          <a:custGeom>
            <a:avLst/>
            <a:gdLst/>
            <a:ahLst/>
            <a:cxnLst/>
            <a:rect l="l" t="t" r="r" b="b"/>
            <a:pathLst>
              <a:path w="140334" h="251840">
                <a:moveTo>
                  <a:pt x="121919" y="0"/>
                </a:moveTo>
                <a:lnTo>
                  <a:pt x="126364" y="0"/>
                </a:lnTo>
                <a:lnTo>
                  <a:pt x="132587" y="634"/>
                </a:lnTo>
                <a:lnTo>
                  <a:pt x="140334" y="1777"/>
                </a:lnTo>
                <a:lnTo>
                  <a:pt x="140334" y="50672"/>
                </a:lnTo>
                <a:lnTo>
                  <a:pt x="129286" y="48132"/>
                </a:lnTo>
                <a:lnTo>
                  <a:pt x="121157" y="46862"/>
                </a:lnTo>
                <a:lnTo>
                  <a:pt x="115950" y="46862"/>
                </a:lnTo>
                <a:lnTo>
                  <a:pt x="103900" y="48059"/>
                </a:lnTo>
                <a:lnTo>
                  <a:pt x="62273" y="76722"/>
                </a:lnTo>
                <a:lnTo>
                  <a:pt x="52196" y="251840"/>
                </a:lnTo>
                <a:lnTo>
                  <a:pt x="0" y="251840"/>
                </a:lnTo>
                <a:lnTo>
                  <a:pt x="0" y="5206"/>
                </a:lnTo>
                <a:lnTo>
                  <a:pt x="52196" y="5206"/>
                </a:lnTo>
                <a:lnTo>
                  <a:pt x="52196" y="49910"/>
                </a:lnTo>
                <a:lnTo>
                  <a:pt x="58334" y="36221"/>
                </a:lnTo>
                <a:lnTo>
                  <a:pt x="85446" y="8290"/>
                </a:lnTo>
                <a:lnTo>
                  <a:pt x="110844" y="618"/>
                </a:lnTo>
                <a:lnTo>
                  <a:pt x="12191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580921" y="5107813"/>
            <a:ext cx="203161" cy="257392"/>
          </a:xfrm>
          <a:custGeom>
            <a:avLst/>
            <a:gdLst/>
            <a:ahLst/>
            <a:cxnLst/>
            <a:rect l="l" t="t" r="r" b="b"/>
            <a:pathLst>
              <a:path w="203161" h="257392">
                <a:moveTo>
                  <a:pt x="108299" y="0"/>
                </a:moveTo>
                <a:lnTo>
                  <a:pt x="148088" y="7859"/>
                </a:lnTo>
                <a:lnTo>
                  <a:pt x="184485" y="41254"/>
                </a:lnTo>
                <a:lnTo>
                  <a:pt x="200955" y="88194"/>
                </a:lnTo>
                <a:lnTo>
                  <a:pt x="203161" y="116431"/>
                </a:lnTo>
                <a:lnTo>
                  <a:pt x="202914" y="140081"/>
                </a:lnTo>
                <a:lnTo>
                  <a:pt x="52927" y="140081"/>
                </a:lnTo>
                <a:lnTo>
                  <a:pt x="55840" y="156695"/>
                </a:lnTo>
                <a:lnTo>
                  <a:pt x="74463" y="194168"/>
                </a:lnTo>
                <a:lnTo>
                  <a:pt x="107883" y="213109"/>
                </a:lnTo>
                <a:lnTo>
                  <a:pt x="122306" y="215310"/>
                </a:lnTo>
                <a:lnTo>
                  <a:pt x="134557" y="215089"/>
                </a:lnTo>
                <a:lnTo>
                  <a:pt x="183450" y="206679"/>
                </a:lnTo>
                <a:lnTo>
                  <a:pt x="196674" y="202703"/>
                </a:lnTo>
                <a:lnTo>
                  <a:pt x="202152" y="243078"/>
                </a:lnTo>
                <a:lnTo>
                  <a:pt x="160817" y="253499"/>
                </a:lnTo>
                <a:lnTo>
                  <a:pt x="126436" y="257392"/>
                </a:lnTo>
                <a:lnTo>
                  <a:pt x="111658" y="256811"/>
                </a:lnTo>
                <a:lnTo>
                  <a:pt x="72837" y="247925"/>
                </a:lnTo>
                <a:lnTo>
                  <a:pt x="31651" y="217409"/>
                </a:lnTo>
                <a:lnTo>
                  <a:pt x="10724" y="183983"/>
                </a:lnTo>
                <a:lnTo>
                  <a:pt x="0" y="135311"/>
                </a:lnTo>
                <a:lnTo>
                  <a:pt x="404" y="119518"/>
                </a:lnTo>
                <a:lnTo>
                  <a:pt x="7153" y="78970"/>
                </a:lnTo>
                <a:lnTo>
                  <a:pt x="29006" y="37647"/>
                </a:lnTo>
                <a:lnTo>
                  <a:pt x="59669" y="11856"/>
                </a:lnTo>
                <a:lnTo>
                  <a:pt x="96032" y="632"/>
                </a:lnTo>
                <a:lnTo>
                  <a:pt x="108299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584951" y="5065903"/>
            <a:ext cx="144399" cy="299325"/>
          </a:xfrm>
          <a:custGeom>
            <a:avLst/>
            <a:gdLst/>
            <a:ahLst/>
            <a:cxnLst/>
            <a:rect l="l" t="t" r="r" b="b"/>
            <a:pathLst>
              <a:path w="144399" h="299325">
                <a:moveTo>
                  <a:pt x="82042" y="0"/>
                </a:moveTo>
                <a:lnTo>
                  <a:pt x="82042" y="47371"/>
                </a:lnTo>
                <a:lnTo>
                  <a:pt x="144399" y="47371"/>
                </a:lnTo>
                <a:lnTo>
                  <a:pt x="144399" y="88646"/>
                </a:lnTo>
                <a:lnTo>
                  <a:pt x="82042" y="88646"/>
                </a:lnTo>
                <a:lnTo>
                  <a:pt x="82042" y="215900"/>
                </a:lnTo>
                <a:lnTo>
                  <a:pt x="83933" y="233041"/>
                </a:lnTo>
                <a:lnTo>
                  <a:pt x="89601" y="245743"/>
                </a:lnTo>
                <a:lnTo>
                  <a:pt x="99037" y="253996"/>
                </a:lnTo>
                <a:lnTo>
                  <a:pt x="112232" y="257790"/>
                </a:lnTo>
                <a:lnTo>
                  <a:pt x="124684" y="257555"/>
                </a:lnTo>
                <a:lnTo>
                  <a:pt x="137054" y="256223"/>
                </a:lnTo>
                <a:lnTo>
                  <a:pt x="143256" y="292735"/>
                </a:lnTo>
                <a:lnTo>
                  <a:pt x="128866" y="296287"/>
                </a:lnTo>
                <a:lnTo>
                  <a:pt x="116226" y="298475"/>
                </a:lnTo>
                <a:lnTo>
                  <a:pt x="105310" y="299325"/>
                </a:lnTo>
                <a:lnTo>
                  <a:pt x="90405" y="298407"/>
                </a:lnTo>
                <a:lnTo>
                  <a:pt x="45774" y="273750"/>
                </a:lnTo>
                <a:lnTo>
                  <a:pt x="29873" y="226429"/>
                </a:lnTo>
                <a:lnTo>
                  <a:pt x="29845" y="88646"/>
                </a:lnTo>
                <a:lnTo>
                  <a:pt x="0" y="88646"/>
                </a:lnTo>
                <a:lnTo>
                  <a:pt x="0" y="47371"/>
                </a:lnTo>
                <a:lnTo>
                  <a:pt x="29845" y="47371"/>
                </a:lnTo>
                <a:lnTo>
                  <a:pt x="29845" y="4572"/>
                </a:lnTo>
                <a:lnTo>
                  <a:pt x="82042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783706" y="5027041"/>
            <a:ext cx="52196" cy="52069"/>
          </a:xfrm>
          <a:custGeom>
            <a:avLst/>
            <a:gdLst/>
            <a:ahLst/>
            <a:cxnLst/>
            <a:rect l="l" t="t" r="r" b="b"/>
            <a:pathLst>
              <a:path w="52196" h="52070">
                <a:moveTo>
                  <a:pt x="0" y="0"/>
                </a:moveTo>
                <a:lnTo>
                  <a:pt x="52196" y="0"/>
                </a:lnTo>
                <a:lnTo>
                  <a:pt x="52196" y="52069"/>
                </a:lnTo>
                <a:lnTo>
                  <a:pt x="0" y="52069"/>
                </a:lnTo>
                <a:lnTo>
                  <a:pt x="0" y="0"/>
                </a:lnTo>
                <a:close/>
              </a:path>
            </a:pathLst>
          </a:custGeom>
          <a:ln w="10668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451218" y="5018786"/>
            <a:ext cx="182114" cy="254761"/>
          </a:xfrm>
          <a:custGeom>
            <a:avLst/>
            <a:gdLst/>
            <a:ahLst/>
            <a:cxnLst/>
            <a:rect l="l" t="t" r="r" b="b"/>
            <a:pathLst>
              <a:path w="182114" h="254762">
                <a:moveTo>
                  <a:pt x="80645" y="0"/>
                </a:moveTo>
                <a:lnTo>
                  <a:pt x="121786" y="5238"/>
                </a:lnTo>
                <a:lnTo>
                  <a:pt x="164070" y="30068"/>
                </a:lnTo>
                <a:lnTo>
                  <a:pt x="182114" y="77832"/>
                </a:lnTo>
                <a:lnTo>
                  <a:pt x="181166" y="91773"/>
                </a:lnTo>
                <a:lnTo>
                  <a:pt x="163921" y="127105"/>
                </a:lnTo>
                <a:lnTo>
                  <a:pt x="146637" y="143785"/>
                </a:lnTo>
                <a:lnTo>
                  <a:pt x="130428" y="162051"/>
                </a:lnTo>
                <a:lnTo>
                  <a:pt x="105395" y="191593"/>
                </a:lnTo>
                <a:lnTo>
                  <a:pt x="98805" y="254761"/>
                </a:lnTo>
                <a:lnTo>
                  <a:pt x="46608" y="254761"/>
                </a:lnTo>
                <a:lnTo>
                  <a:pt x="46608" y="238378"/>
                </a:lnTo>
                <a:lnTo>
                  <a:pt x="47214" y="224021"/>
                </a:lnTo>
                <a:lnTo>
                  <a:pt x="63290" y="178511"/>
                </a:lnTo>
                <a:lnTo>
                  <a:pt x="99313" y="139319"/>
                </a:lnTo>
                <a:lnTo>
                  <a:pt x="108894" y="125714"/>
                </a:lnTo>
                <a:lnTo>
                  <a:pt x="116453" y="113090"/>
                </a:lnTo>
                <a:lnTo>
                  <a:pt x="121986" y="101445"/>
                </a:lnTo>
                <a:lnTo>
                  <a:pt x="125487" y="90780"/>
                </a:lnTo>
                <a:lnTo>
                  <a:pt x="126951" y="81095"/>
                </a:lnTo>
                <a:lnTo>
                  <a:pt x="124889" y="67223"/>
                </a:lnTo>
                <a:lnTo>
                  <a:pt x="118572" y="56544"/>
                </a:lnTo>
                <a:lnTo>
                  <a:pt x="106826" y="48555"/>
                </a:lnTo>
                <a:lnTo>
                  <a:pt x="95263" y="43785"/>
                </a:lnTo>
                <a:lnTo>
                  <a:pt x="83215" y="41603"/>
                </a:lnTo>
                <a:lnTo>
                  <a:pt x="70301" y="41851"/>
                </a:lnTo>
                <a:lnTo>
                  <a:pt x="21188" y="50646"/>
                </a:lnTo>
                <a:lnTo>
                  <a:pt x="8766" y="54762"/>
                </a:lnTo>
                <a:lnTo>
                  <a:pt x="0" y="13462"/>
                </a:lnTo>
                <a:lnTo>
                  <a:pt x="39573" y="3821"/>
                </a:lnTo>
                <a:lnTo>
                  <a:pt x="75660" y="61"/>
                </a:lnTo>
                <a:lnTo>
                  <a:pt x="80645" y="0"/>
                </a:lnTo>
                <a:close/>
              </a:path>
            </a:pathLst>
          </a:custGeom>
          <a:ln w="10667">
            <a:solidFill>
              <a:srgbClr val="229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978147" y="5410200"/>
            <a:ext cx="609600" cy="609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45668" y="1925398"/>
            <a:ext cx="7654762" cy="685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90"/>
              </a:lnSpc>
              <a:spcBef>
                <a:spcPts val="144"/>
              </a:spcBef>
              <a:tabLst>
                <a:tab pos="266700" algn="l"/>
              </a:tabLst>
            </a:pPr>
            <a:r>
              <a:rPr sz="2550" spc="0" baseline="15497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2550" spc="0" baseline="15346" dirty="0" smtClean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3750" spc="0" baseline="7809" dirty="0" smtClean="0">
                <a:latin typeface="Lucida Sans Unicode"/>
                <a:cs typeface="Lucida Sans Unicode"/>
              </a:rPr>
              <a:t>R</a:t>
            </a:r>
            <a:r>
              <a:rPr sz="3750" spc="4" baseline="7809" dirty="0" smtClean="0">
                <a:latin typeface="Lucida Sans Unicode"/>
                <a:cs typeface="Lucida Sans Unicode"/>
              </a:rPr>
              <a:t>e</a:t>
            </a:r>
            <a:r>
              <a:rPr sz="3750" spc="0" baseline="7809" dirty="0" smtClean="0">
                <a:latin typeface="Lucida Sans Unicode"/>
                <a:cs typeface="Lucida Sans Unicode"/>
              </a:rPr>
              <a:t>port</a:t>
            </a:r>
            <a:r>
              <a:rPr sz="3750" spc="-95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c</a:t>
            </a:r>
            <a:r>
              <a:rPr sz="3750" spc="4" baseline="7809" dirty="0" smtClean="0">
                <a:latin typeface="Lucida Sans Unicode"/>
                <a:cs typeface="Lucida Sans Unicode"/>
              </a:rPr>
              <a:t>a</a:t>
            </a:r>
            <a:r>
              <a:rPr sz="3750" spc="0" baseline="7809" dirty="0" smtClean="0">
                <a:latin typeface="Lucida Sans Unicode"/>
                <a:cs typeface="Lucida Sans Unicode"/>
              </a:rPr>
              <a:t>rds</a:t>
            </a:r>
            <a:r>
              <a:rPr sz="3750" spc="-65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should</a:t>
            </a:r>
            <a:r>
              <a:rPr sz="3750" spc="-67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be</a:t>
            </a:r>
            <a:r>
              <a:rPr sz="3750" spc="-29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ac</a:t>
            </a:r>
            <a:r>
              <a:rPr sz="3750" spc="4" baseline="7809" dirty="0" smtClean="0">
                <a:latin typeface="Lucida Sans Unicode"/>
                <a:cs typeface="Lucida Sans Unicode"/>
              </a:rPr>
              <a:t>c</a:t>
            </a:r>
            <a:r>
              <a:rPr sz="3750" spc="0" baseline="7809" dirty="0" smtClean="0">
                <a:latin typeface="Lucida Sans Unicode"/>
                <a:cs typeface="Lucida Sans Unicode"/>
              </a:rPr>
              <a:t>urate</a:t>
            </a:r>
            <a:r>
              <a:rPr sz="3750" spc="-122" baseline="7809" dirty="0" smtClean="0">
                <a:latin typeface="Lucida Sans Unicode"/>
                <a:cs typeface="Lucida Sans Unicode"/>
              </a:rPr>
              <a:t> </a:t>
            </a:r>
            <a:r>
              <a:rPr sz="3750" spc="0" baseline="7809" dirty="0" smtClean="0">
                <a:latin typeface="Lucida Sans Unicode"/>
                <a:cs typeface="Lucida Sans Unicode"/>
              </a:rPr>
              <a:t>and</a:t>
            </a:r>
            <a:r>
              <a:rPr sz="3750" spc="-45" baseline="7809" dirty="0" smtClean="0">
                <a:latin typeface="Lucida Sans Unicode"/>
                <a:cs typeface="Lucida Sans Unicode"/>
              </a:rPr>
              <a:t> </a:t>
            </a:r>
            <a:r>
              <a:rPr sz="3750" spc="9" baseline="7809" dirty="0" smtClean="0">
                <a:latin typeface="Lucida Sans Unicode"/>
                <a:cs typeface="Lucida Sans Unicode"/>
              </a:rPr>
              <a:t>c</a:t>
            </a:r>
            <a:r>
              <a:rPr sz="3750" spc="0" baseline="7809" dirty="0" smtClean="0">
                <a:latin typeface="Lucida Sans Unicode"/>
                <a:cs typeface="Lucida Sans Unicode"/>
              </a:rPr>
              <a:t>onsistent</a:t>
            </a:r>
            <a:endParaRPr sz="2500">
              <a:latin typeface="Lucida Sans Unicode"/>
              <a:cs typeface="Lucida Sans Unicode"/>
            </a:endParaRPr>
          </a:p>
          <a:p>
            <a:pPr marL="268731" marR="47548">
              <a:lnSpc>
                <a:spcPts val="2510"/>
              </a:lnSpc>
            </a:pPr>
            <a:r>
              <a:rPr sz="3750" spc="0" baseline="5206" dirty="0" smtClean="0">
                <a:latin typeface="Lucida Sans Unicode"/>
                <a:cs typeface="Lucida Sans Unicode"/>
              </a:rPr>
              <a:t>(O</a:t>
            </a:r>
            <a:r>
              <a:rPr sz="3750" spc="4" baseline="5206" dirty="0" smtClean="0">
                <a:latin typeface="Lucida Sans Unicode"/>
                <a:cs typeface="Lucida Sans Unicode"/>
              </a:rPr>
              <a:t>‟</a:t>
            </a:r>
            <a:r>
              <a:rPr sz="3750" spc="0" baseline="5206" dirty="0" smtClean="0">
                <a:latin typeface="Lucida Sans Unicode"/>
                <a:cs typeface="Lucida Sans Unicode"/>
              </a:rPr>
              <a:t>Connor</a:t>
            </a:r>
            <a:r>
              <a:rPr sz="3750" spc="-266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&amp;</a:t>
            </a:r>
            <a:r>
              <a:rPr sz="3750" spc="-17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Wormel</a:t>
            </a:r>
            <a:r>
              <a:rPr sz="3750" spc="-9" baseline="5206" dirty="0" smtClean="0">
                <a:latin typeface="Lucida Sans Unicode"/>
                <a:cs typeface="Lucida Sans Unicode"/>
              </a:rPr>
              <a:t>i</a:t>
            </a:r>
            <a:r>
              <a:rPr sz="3750" spc="0" baseline="5206" dirty="0" smtClean="0">
                <a:latin typeface="Lucida Sans Unicode"/>
                <a:cs typeface="Lucida Sans Unicode"/>
              </a:rPr>
              <a:t>,</a:t>
            </a:r>
            <a:r>
              <a:rPr sz="3750" spc="-83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??).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497828" y="5307838"/>
            <a:ext cx="52197" cy="520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5783707" y="5027040"/>
            <a:ext cx="52196" cy="6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4"/>
              </a:spcBef>
            </a:pPr>
            <a:endParaRPr sz="500"/>
          </a:p>
        </p:txBody>
      </p:sp>
      <p:sp>
        <p:nvSpPr>
          <p:cNvPr id="110" name="object 110"/>
          <p:cNvSpPr txBox="1"/>
          <p:nvPr/>
        </p:nvSpPr>
        <p:spPr>
          <a:xfrm>
            <a:off x="5783707" y="5096192"/>
            <a:ext cx="52196" cy="2637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5491098" y="4478401"/>
            <a:ext cx="52197" cy="6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4"/>
              </a:spcBef>
            </a:pPr>
            <a:endParaRPr sz="500"/>
          </a:p>
        </p:txBody>
      </p:sp>
      <p:sp>
        <p:nvSpPr>
          <p:cNvPr id="112" name="object 112"/>
          <p:cNvSpPr txBox="1"/>
          <p:nvPr/>
        </p:nvSpPr>
        <p:spPr>
          <a:xfrm>
            <a:off x="5491098" y="4547552"/>
            <a:ext cx="52197" cy="2637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7182739" y="4478401"/>
            <a:ext cx="52196" cy="6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4"/>
              </a:spcBef>
            </a:pPr>
            <a:endParaRPr sz="500"/>
          </a:p>
        </p:txBody>
      </p:sp>
      <p:sp>
        <p:nvSpPr>
          <p:cNvPr id="114" name="object 114"/>
          <p:cNvSpPr txBox="1"/>
          <p:nvPr/>
        </p:nvSpPr>
        <p:spPr>
          <a:xfrm>
            <a:off x="7182739" y="4547552"/>
            <a:ext cx="52196" cy="2637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7632318" y="3381121"/>
            <a:ext cx="52197" cy="6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00"/>
              </a:lnSpc>
              <a:spcBef>
                <a:spcPts val="44"/>
              </a:spcBef>
            </a:pPr>
            <a:endParaRPr sz="500"/>
          </a:p>
        </p:txBody>
      </p:sp>
      <p:sp>
        <p:nvSpPr>
          <p:cNvPr id="116" name="object 116"/>
          <p:cNvSpPr txBox="1"/>
          <p:nvPr/>
        </p:nvSpPr>
        <p:spPr>
          <a:xfrm>
            <a:off x="7632318" y="3450272"/>
            <a:ext cx="52197" cy="2637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29510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4325" y="342900"/>
            <a:ext cx="8505825" cy="876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00" y="550216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1503250"/>
            <a:ext cx="7172858" cy="23263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41"/>
              </a:lnSpc>
              <a:spcBef>
                <a:spcPts val="165"/>
              </a:spcBef>
            </a:pPr>
            <a:r>
              <a:rPr sz="2500" spc="0" dirty="0" smtClean="0">
                <a:latin typeface="Lucida Sans Unicode"/>
                <a:cs typeface="Lucida Sans Unicode"/>
              </a:rPr>
              <a:t>Commun</a:t>
            </a:r>
            <a:r>
              <a:rPr sz="2500" spc="-4" dirty="0" smtClean="0">
                <a:latin typeface="Lucida Sans Unicode"/>
                <a:cs typeface="Lucida Sans Unicode"/>
              </a:rPr>
              <a:t>i</a:t>
            </a:r>
            <a:r>
              <a:rPr sz="2500" spc="0" dirty="0" smtClean="0">
                <a:latin typeface="Lucida Sans Unicode"/>
                <a:cs typeface="Lucida Sans Unicode"/>
              </a:rPr>
              <a:t>c</a:t>
            </a:r>
            <a:r>
              <a:rPr sz="2500" spc="4" dirty="0" smtClean="0">
                <a:latin typeface="Lucida Sans Unicode"/>
                <a:cs typeface="Lucida Sans Unicode"/>
              </a:rPr>
              <a:t>a</a:t>
            </a:r>
            <a:r>
              <a:rPr sz="2500" spc="0" dirty="0" smtClean="0">
                <a:latin typeface="Lucida Sans Unicode"/>
                <a:cs typeface="Lucida Sans Unicode"/>
              </a:rPr>
              <a:t>te</a:t>
            </a:r>
            <a:r>
              <a:rPr sz="2500" spc="-167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expe</a:t>
            </a:r>
            <a:r>
              <a:rPr sz="2500" spc="4" dirty="0" smtClean="0">
                <a:latin typeface="Lucida Sans Unicode"/>
                <a:cs typeface="Lucida Sans Unicode"/>
              </a:rPr>
              <a:t>c</a:t>
            </a:r>
            <a:r>
              <a:rPr sz="2500" spc="0" dirty="0" smtClean="0">
                <a:latin typeface="Lucida Sans Unicode"/>
                <a:cs typeface="Lucida Sans Unicode"/>
              </a:rPr>
              <a:t>tati</a:t>
            </a:r>
            <a:r>
              <a:rPr sz="2500" spc="4" dirty="0" smtClean="0">
                <a:latin typeface="Lucida Sans Unicode"/>
                <a:cs typeface="Lucida Sans Unicode"/>
              </a:rPr>
              <a:t>o</a:t>
            </a:r>
            <a:r>
              <a:rPr sz="2500" spc="0" dirty="0" smtClean="0">
                <a:latin typeface="Lucida Sans Unicode"/>
                <a:cs typeface="Lucida Sans Unicode"/>
              </a:rPr>
              <a:t>ns,</a:t>
            </a:r>
            <a:r>
              <a:rPr sz="2500" spc="-172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vision,</a:t>
            </a:r>
            <a:r>
              <a:rPr sz="2500" spc="-63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&amp;</a:t>
            </a:r>
            <a:r>
              <a:rPr sz="2500" spc="-17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purp</a:t>
            </a:r>
            <a:r>
              <a:rPr sz="2500" spc="4" dirty="0" smtClean="0">
                <a:latin typeface="Lucida Sans Unicode"/>
                <a:cs typeface="Lucida Sans Unicode"/>
              </a:rPr>
              <a:t>o</a:t>
            </a:r>
            <a:r>
              <a:rPr sz="2500" spc="0" dirty="0" smtClean="0">
                <a:latin typeface="Lucida Sans Unicode"/>
                <a:cs typeface="Lucida Sans Unicode"/>
              </a:rPr>
              <a:t>se </a:t>
            </a:r>
            <a:endParaRPr sz="2500">
              <a:latin typeface="Lucida Sans Unicode"/>
              <a:cs typeface="Lucida Sans Unicode"/>
            </a:endParaRPr>
          </a:p>
          <a:p>
            <a:pPr marL="12700">
              <a:lnSpc>
                <a:spcPts val="2400"/>
              </a:lnSpc>
            </a:pPr>
            <a:r>
              <a:rPr sz="2500" spc="0" dirty="0" smtClean="0">
                <a:latin typeface="Lucida Sans Unicode"/>
                <a:cs typeface="Lucida Sans Unicode"/>
              </a:rPr>
              <a:t>reporting</a:t>
            </a:r>
            <a:r>
              <a:rPr sz="2500" spc="-113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with</a:t>
            </a:r>
            <a:r>
              <a:rPr sz="2500" spc="-41" dirty="0" smtClean="0">
                <a:latin typeface="Lucida Sans Unicode"/>
                <a:cs typeface="Lucida Sans Unicode"/>
              </a:rPr>
              <a:t> </a:t>
            </a:r>
            <a:r>
              <a:rPr sz="2500" spc="0" dirty="0" smtClean="0">
                <a:latin typeface="Lucida Sans Unicode"/>
                <a:cs typeface="Lucida Sans Unicode"/>
              </a:rPr>
              <a:t>staf</a:t>
            </a:r>
            <a:r>
              <a:rPr sz="2500" spc="-9" dirty="0" smtClean="0">
                <a:latin typeface="Lucida Sans Unicode"/>
                <a:cs typeface="Lucida Sans Unicode"/>
              </a:rPr>
              <a:t>f</a:t>
            </a:r>
            <a:r>
              <a:rPr sz="2500" spc="0" dirty="0" smtClean="0">
                <a:latin typeface="Lucida Sans Unicode"/>
                <a:cs typeface="Lucida Sans Unicode"/>
              </a:rPr>
              <a:t>:</a:t>
            </a:r>
            <a:endParaRPr sz="2500">
              <a:latin typeface="Lucida Sans Unicode"/>
              <a:cs typeface="Lucida Sans Unicode"/>
            </a:endParaRPr>
          </a:p>
          <a:p>
            <a:pPr marL="40131" marR="60481">
              <a:lnSpc>
                <a:spcPts val="2490"/>
              </a:lnSpc>
            </a:pPr>
            <a:r>
              <a:rPr sz="3150" spc="0" baseline="653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6530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Poli</a:t>
            </a:r>
            <a:r>
              <a:rPr sz="3150" spc="4" baseline="5164" dirty="0" smtClean="0">
                <a:latin typeface="Lucida Sans Unicode"/>
                <a:cs typeface="Lucida Sans Unicode"/>
              </a:rPr>
              <a:t>c</a:t>
            </a:r>
            <a:r>
              <a:rPr sz="3150" spc="0" baseline="5164" dirty="0" smtClean="0">
                <a:latin typeface="Lucida Sans Unicode"/>
                <a:cs typeface="Lucida Sans Unicode"/>
              </a:rPr>
              <a:t>ies</a:t>
            </a:r>
            <a:endParaRPr sz="2100">
              <a:latin typeface="Lucida Sans Unicode"/>
              <a:cs typeface="Lucida Sans Unicode"/>
            </a:endParaRPr>
          </a:p>
          <a:p>
            <a:pPr marL="40131" marR="60481">
              <a:lnSpc>
                <a:spcPts val="2410"/>
              </a:lnSpc>
            </a:pPr>
            <a:r>
              <a:rPr sz="3150" spc="0" baseline="9142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9142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C</a:t>
            </a:r>
            <a:r>
              <a:rPr sz="3150" spc="-4" baseline="7230" dirty="0" smtClean="0">
                <a:latin typeface="Lucida Sans Unicode"/>
                <a:cs typeface="Lucida Sans Unicode"/>
              </a:rPr>
              <a:t>o</a:t>
            </a:r>
            <a:r>
              <a:rPr sz="3150" spc="0" baseline="7230" dirty="0" smtClean="0">
                <a:latin typeface="Lucida Sans Unicode"/>
                <a:cs typeface="Lucida Sans Unicode"/>
              </a:rPr>
              <a:t>nsist</a:t>
            </a:r>
            <a:r>
              <a:rPr sz="3150" spc="-4" baseline="7230" dirty="0" smtClean="0">
                <a:latin typeface="Lucida Sans Unicode"/>
                <a:cs typeface="Lucida Sans Unicode"/>
              </a:rPr>
              <a:t>e</a:t>
            </a:r>
            <a:r>
              <a:rPr sz="3150" spc="0" baseline="7230" dirty="0" smtClean="0">
                <a:latin typeface="Lucida Sans Unicode"/>
                <a:cs typeface="Lucida Sans Unicode"/>
              </a:rPr>
              <a:t>n</a:t>
            </a:r>
            <a:r>
              <a:rPr sz="3150" spc="4" baseline="7230" dirty="0" smtClean="0">
                <a:latin typeface="Lucida Sans Unicode"/>
                <a:cs typeface="Lucida Sans Unicode"/>
              </a:rPr>
              <a:t>c</a:t>
            </a:r>
            <a:r>
              <a:rPr sz="3150" spc="0" baseline="7230" dirty="0" smtClean="0">
                <a:latin typeface="Lucida Sans Unicode"/>
                <a:cs typeface="Lucida Sans Unicode"/>
              </a:rPr>
              <a:t>y</a:t>
            </a:r>
            <a:r>
              <a:rPr sz="3150" spc="-83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be</a:t>
            </a:r>
            <a:r>
              <a:rPr sz="3150" spc="-9" baseline="7230" dirty="0" smtClean="0">
                <a:latin typeface="Lucida Sans Unicode"/>
                <a:cs typeface="Lucida Sans Unicode"/>
              </a:rPr>
              <a:t>t</a:t>
            </a:r>
            <a:r>
              <a:rPr sz="3150" spc="0" baseline="7230" dirty="0" smtClean="0">
                <a:latin typeface="Lucida Sans Unicode"/>
                <a:cs typeface="Lucida Sans Unicode"/>
              </a:rPr>
              <a:t>we</a:t>
            </a:r>
            <a:r>
              <a:rPr sz="3150" spc="-9" baseline="7230" dirty="0" smtClean="0">
                <a:latin typeface="Lucida Sans Unicode"/>
                <a:cs typeface="Lucida Sans Unicode"/>
              </a:rPr>
              <a:t>e</a:t>
            </a:r>
            <a:r>
              <a:rPr sz="3150" spc="0" baseline="7230" dirty="0" smtClean="0">
                <a:latin typeface="Lucida Sans Unicode"/>
                <a:cs typeface="Lucida Sans Unicode"/>
              </a:rPr>
              <a:t>n</a:t>
            </a:r>
            <a:r>
              <a:rPr sz="3150" spc="-17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t</a:t>
            </a:r>
            <a:r>
              <a:rPr sz="3150" spc="-9" baseline="7230" dirty="0" smtClean="0">
                <a:latin typeface="Lucida Sans Unicode"/>
                <a:cs typeface="Lucida Sans Unicode"/>
              </a:rPr>
              <a:t>e</a:t>
            </a:r>
            <a:r>
              <a:rPr sz="3150" spc="0" baseline="7230" dirty="0" smtClean="0">
                <a:latin typeface="Lucida Sans Unicode"/>
                <a:cs typeface="Lucida Sans Unicode"/>
              </a:rPr>
              <a:t>a</a:t>
            </a:r>
            <a:r>
              <a:rPr sz="3150" spc="4" baseline="7230" dirty="0" smtClean="0">
                <a:latin typeface="Lucida Sans Unicode"/>
                <a:cs typeface="Lucida Sans Unicode"/>
              </a:rPr>
              <a:t>c</a:t>
            </a:r>
            <a:r>
              <a:rPr sz="3150" spc="0" baseline="7230" dirty="0" smtClean="0">
                <a:latin typeface="Lucida Sans Unicode"/>
                <a:cs typeface="Lucida Sans Unicode"/>
              </a:rPr>
              <a:t>hers</a:t>
            </a:r>
            <a:r>
              <a:rPr sz="3150" spc="-13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–</a:t>
            </a:r>
            <a:r>
              <a:rPr sz="3150" spc="-9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Data</a:t>
            </a:r>
            <a:endParaRPr sz="2100">
              <a:latin typeface="Lucida Sans Unicode"/>
              <a:cs typeface="Lucida Sans Unicode"/>
            </a:endParaRPr>
          </a:p>
          <a:p>
            <a:pPr marL="278180" marR="60481">
              <a:lnSpc>
                <a:spcPts val="2210"/>
              </a:lnSpc>
              <a:tabLst>
                <a:tab pos="495300" algn="l"/>
              </a:tabLst>
            </a:pPr>
            <a:r>
              <a:rPr sz="2850" spc="-6" baseline="11649" dirty="0" smtClean="0">
                <a:solidFill>
                  <a:srgbClr val="DA1F28"/>
                </a:solidFill>
                <a:latin typeface="Wingdings 2"/>
                <a:cs typeface="Wingdings 2"/>
              </a:rPr>
              <a:t></a:t>
            </a:r>
            <a:r>
              <a:rPr sz="2850" spc="-6" baseline="10679" dirty="0" smtClean="0">
                <a:solidFill>
                  <a:srgbClr val="DA1F28"/>
                </a:solidFill>
                <a:latin typeface="Times New Roman"/>
                <a:cs typeface="Times New Roman"/>
              </a:rPr>
              <a:t>	</a:t>
            </a:r>
            <a:r>
              <a:rPr sz="2850" spc="0" baseline="7992" dirty="0" smtClean="0">
                <a:latin typeface="Lucida Sans Unicode"/>
                <a:cs typeface="Lucida Sans Unicode"/>
              </a:rPr>
              <a:t>Dist</a:t>
            </a:r>
            <a:r>
              <a:rPr sz="2850" spc="4" baseline="7992" dirty="0" smtClean="0">
                <a:latin typeface="Lucida Sans Unicode"/>
                <a:cs typeface="Lucida Sans Unicode"/>
              </a:rPr>
              <a:t>r</a:t>
            </a:r>
            <a:r>
              <a:rPr sz="2850" spc="0" baseline="7992" dirty="0" smtClean="0">
                <a:latin typeface="Lucida Sans Unicode"/>
                <a:cs typeface="Lucida Sans Unicode"/>
              </a:rPr>
              <a:t>ict</a:t>
            </a:r>
            <a:r>
              <a:rPr sz="2850" spc="4" baseline="7992" dirty="0" smtClean="0">
                <a:latin typeface="Lucida Sans Unicode"/>
                <a:cs typeface="Lucida Sans Unicode"/>
              </a:rPr>
              <a:t>/</a:t>
            </a:r>
            <a:r>
              <a:rPr sz="2850" spc="0" baseline="7992" dirty="0" smtClean="0">
                <a:latin typeface="Lucida Sans Unicode"/>
                <a:cs typeface="Lucida Sans Unicode"/>
              </a:rPr>
              <a:t>C</a:t>
            </a:r>
            <a:r>
              <a:rPr sz="2850" spc="-4" baseline="7992" dirty="0" smtClean="0">
                <a:latin typeface="Lucida Sans Unicode"/>
                <a:cs typeface="Lucida Sans Unicode"/>
              </a:rPr>
              <a:t>a</a:t>
            </a:r>
            <a:r>
              <a:rPr sz="2850" spc="0" baseline="7992" dirty="0" smtClean="0">
                <a:latin typeface="Lucida Sans Unicode"/>
                <a:cs typeface="Lucida Sans Unicode"/>
              </a:rPr>
              <a:t>mpus</a:t>
            </a:r>
            <a:r>
              <a:rPr sz="2850" spc="-151" baseline="7992" dirty="0" smtClean="0">
                <a:latin typeface="Lucida Sans Unicode"/>
                <a:cs typeface="Lucida Sans Unicode"/>
              </a:rPr>
              <a:t> </a:t>
            </a:r>
            <a:r>
              <a:rPr sz="2850" spc="0" baseline="7992" dirty="0" smtClean="0">
                <a:latin typeface="Lucida Sans Unicode"/>
                <a:cs typeface="Lucida Sans Unicode"/>
              </a:rPr>
              <a:t>pol</a:t>
            </a:r>
            <a:r>
              <a:rPr sz="2850" spc="4" baseline="7992" dirty="0" smtClean="0">
                <a:latin typeface="Lucida Sans Unicode"/>
                <a:cs typeface="Lucida Sans Unicode"/>
              </a:rPr>
              <a:t>i</a:t>
            </a:r>
            <a:r>
              <a:rPr sz="2850" spc="0" baseline="7992" dirty="0" smtClean="0">
                <a:latin typeface="Lucida Sans Unicode"/>
                <a:cs typeface="Lucida Sans Unicode"/>
              </a:rPr>
              <a:t>cies</a:t>
            </a:r>
            <a:endParaRPr sz="1900">
              <a:latin typeface="Lucida Sans Unicode"/>
              <a:cs typeface="Lucida Sans Unicode"/>
            </a:endParaRPr>
          </a:p>
          <a:p>
            <a:pPr marL="506730" marR="34194" indent="-228549">
              <a:lnSpc>
                <a:spcPts val="2919"/>
              </a:lnSpc>
              <a:spcBef>
                <a:spcPts val="44"/>
              </a:spcBef>
              <a:tabLst>
                <a:tab pos="495300" algn="l"/>
              </a:tabLst>
            </a:pPr>
            <a:r>
              <a:rPr sz="1900" spc="-6" dirty="0" smtClean="0">
                <a:solidFill>
                  <a:srgbClr val="DA1F28"/>
                </a:solidFill>
                <a:latin typeface="Wingdings 2"/>
                <a:cs typeface="Wingdings 2"/>
              </a:rPr>
              <a:t></a:t>
            </a:r>
            <a:r>
              <a:rPr sz="1900" spc="-6" dirty="0" smtClean="0">
                <a:solidFill>
                  <a:srgbClr val="DA1F28"/>
                </a:solidFill>
                <a:latin typeface="Times New Roman"/>
                <a:cs typeface="Times New Roman"/>
              </a:rPr>
              <a:t>	</a:t>
            </a:r>
            <a:r>
              <a:rPr sz="1900" spc="0" dirty="0" smtClean="0">
                <a:latin typeface="Lucida Sans Unicode"/>
                <a:cs typeface="Lucida Sans Unicode"/>
              </a:rPr>
              <a:t>Perception</a:t>
            </a:r>
            <a:r>
              <a:rPr sz="1900" spc="-92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of</a:t>
            </a:r>
            <a:r>
              <a:rPr sz="1900" spc="-8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teacher</a:t>
            </a:r>
            <a:r>
              <a:rPr sz="1900" spc="-58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cons</a:t>
            </a:r>
            <a:r>
              <a:rPr sz="1900" spc="9" dirty="0" smtClean="0">
                <a:latin typeface="Lucida Sans Unicode"/>
                <a:cs typeface="Lucida Sans Unicode"/>
              </a:rPr>
              <a:t>i</a:t>
            </a:r>
            <a:r>
              <a:rPr sz="1900" spc="0" dirty="0" smtClean="0">
                <a:latin typeface="Lucida Sans Unicode"/>
                <a:cs typeface="Lucida Sans Unicode"/>
              </a:rPr>
              <a:t>stency</a:t>
            </a:r>
            <a:r>
              <a:rPr sz="1900" spc="-107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from</a:t>
            </a:r>
            <a:r>
              <a:rPr sz="1900" spc="-44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p</a:t>
            </a:r>
            <a:r>
              <a:rPr sz="1900" spc="-4" dirty="0" smtClean="0">
                <a:latin typeface="Lucida Sans Unicode"/>
                <a:cs typeface="Lucida Sans Unicode"/>
              </a:rPr>
              <a:t>a</a:t>
            </a:r>
            <a:r>
              <a:rPr sz="1900" spc="0" dirty="0" smtClean="0">
                <a:latin typeface="Lucida Sans Unicode"/>
                <a:cs typeface="Lucida Sans Unicode"/>
              </a:rPr>
              <a:t>rents</a:t>
            </a:r>
            <a:r>
              <a:rPr sz="1900" spc="-54" dirty="0" smtClean="0">
                <a:latin typeface="Lucida Sans Unicode"/>
                <a:cs typeface="Lucida Sans Unicode"/>
              </a:rPr>
              <a:t> </a:t>
            </a:r>
            <a:r>
              <a:rPr sz="1900" spc="14" dirty="0" smtClean="0">
                <a:latin typeface="Lucida Sans Unicode"/>
                <a:cs typeface="Lucida Sans Unicode"/>
              </a:rPr>
              <a:t>(</a:t>
            </a:r>
            <a:r>
              <a:rPr sz="1900" spc="0" dirty="0" smtClean="0">
                <a:latin typeface="Lucida Sans Unicode"/>
                <a:cs typeface="Lucida Sans Unicode"/>
              </a:rPr>
              <a:t>Munk</a:t>
            </a:r>
            <a:r>
              <a:rPr sz="1900" spc="-47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&amp; </a:t>
            </a:r>
            <a:endParaRPr sz="1900">
              <a:latin typeface="Lucida Sans Unicode"/>
              <a:cs typeface="Lucida Sans Unicode"/>
            </a:endParaRPr>
          </a:p>
          <a:p>
            <a:pPr marL="506730" marR="34194">
              <a:lnSpc>
                <a:spcPts val="1824"/>
              </a:lnSpc>
              <a:tabLst>
                <a:tab pos="495300" algn="l"/>
              </a:tabLst>
            </a:pPr>
            <a:r>
              <a:rPr sz="1900" spc="0" dirty="0" smtClean="0">
                <a:latin typeface="Lucida Sans Unicode"/>
                <a:cs typeface="Lucida Sans Unicode"/>
              </a:rPr>
              <a:t>Bur</a:t>
            </a:r>
            <a:r>
              <a:rPr sz="1900" spc="9" dirty="0" smtClean="0">
                <a:latin typeface="Lucida Sans Unicode"/>
                <a:cs typeface="Lucida Sans Unicode"/>
              </a:rPr>
              <a:t>s</a:t>
            </a:r>
            <a:r>
              <a:rPr sz="1900" spc="0" dirty="0" smtClean="0">
                <a:latin typeface="Lucida Sans Unicode"/>
                <a:cs typeface="Lucida Sans Unicode"/>
              </a:rPr>
              <a:t>uck,</a:t>
            </a:r>
            <a:r>
              <a:rPr sz="1900" spc="-103" dirty="0" smtClean="0">
                <a:latin typeface="Lucida Sans Unicode"/>
                <a:cs typeface="Lucida Sans Unicode"/>
              </a:rPr>
              <a:t> </a:t>
            </a:r>
            <a:r>
              <a:rPr sz="1900" spc="0" dirty="0" smtClean="0">
                <a:latin typeface="Lucida Sans Unicode"/>
                <a:cs typeface="Lucida Sans Unicode"/>
              </a:rPr>
              <a:t>200</a:t>
            </a:r>
            <a:r>
              <a:rPr sz="1900" spc="4" dirty="0" smtClean="0">
                <a:latin typeface="Lucida Sans Unicode"/>
                <a:cs typeface="Lucida Sans Unicode"/>
              </a:rPr>
              <a:t>1</a:t>
            </a:r>
            <a:r>
              <a:rPr sz="1900" spc="0" dirty="0" smtClean="0">
                <a:latin typeface="Lucida Sans Unicode"/>
                <a:cs typeface="Lucida Sans Unicode"/>
              </a:rPr>
              <a:t>)</a:t>
            </a:r>
            <a:endParaRPr sz="1900">
              <a:latin typeface="Lucida Sans Unicode"/>
              <a:cs typeface="Lucida Sans Unicode"/>
            </a:endParaRPr>
          </a:p>
          <a:p>
            <a:pPr marL="40131" marR="60481">
              <a:lnSpc>
                <a:spcPts val="2435"/>
              </a:lnSpc>
            </a:pPr>
            <a:r>
              <a:rPr sz="3150" spc="0" baseline="5224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5224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C</a:t>
            </a:r>
            <a:r>
              <a:rPr sz="3150" spc="-4" baseline="4131" dirty="0" smtClean="0">
                <a:latin typeface="Lucida Sans Unicode"/>
                <a:cs typeface="Lucida Sans Unicode"/>
              </a:rPr>
              <a:t>o</a:t>
            </a:r>
            <a:r>
              <a:rPr sz="3150" spc="0" baseline="4131" dirty="0" smtClean="0">
                <a:latin typeface="Lucida Sans Unicode"/>
                <a:cs typeface="Lucida Sans Unicode"/>
              </a:rPr>
              <a:t>nsist</a:t>
            </a:r>
            <a:r>
              <a:rPr sz="3150" spc="-4" baseline="4131" dirty="0" smtClean="0">
                <a:latin typeface="Lucida Sans Unicode"/>
                <a:cs typeface="Lucida Sans Unicode"/>
              </a:rPr>
              <a:t>e</a:t>
            </a:r>
            <a:r>
              <a:rPr sz="3150" spc="0" baseline="4131" dirty="0" smtClean="0">
                <a:latin typeface="Lucida Sans Unicode"/>
                <a:cs typeface="Lucida Sans Unicode"/>
              </a:rPr>
              <a:t>n</a:t>
            </a:r>
            <a:r>
              <a:rPr sz="3150" spc="4" baseline="4131" dirty="0" smtClean="0">
                <a:latin typeface="Lucida Sans Unicode"/>
                <a:cs typeface="Lucida Sans Unicode"/>
              </a:rPr>
              <a:t>c</a:t>
            </a:r>
            <a:r>
              <a:rPr sz="3150" spc="0" baseline="4131" dirty="0" smtClean="0">
                <a:latin typeface="Lucida Sans Unicode"/>
                <a:cs typeface="Lucida Sans Unicode"/>
              </a:rPr>
              <a:t>y</a:t>
            </a:r>
            <a:r>
              <a:rPr sz="3150" spc="-83" baseline="4131" dirty="0" smtClean="0">
                <a:latin typeface="Lucida Sans Unicode"/>
                <a:cs typeface="Lucida Sans Unicode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be</a:t>
            </a:r>
            <a:r>
              <a:rPr sz="3150" spc="-9" baseline="4131" dirty="0" smtClean="0">
                <a:latin typeface="Lucida Sans Unicode"/>
                <a:cs typeface="Lucida Sans Unicode"/>
              </a:rPr>
              <a:t>t</a:t>
            </a:r>
            <a:r>
              <a:rPr sz="3150" spc="0" baseline="4131" dirty="0" smtClean="0">
                <a:latin typeface="Lucida Sans Unicode"/>
                <a:cs typeface="Lucida Sans Unicode"/>
              </a:rPr>
              <a:t>we</a:t>
            </a:r>
            <a:r>
              <a:rPr sz="3150" spc="-9" baseline="4131" dirty="0" smtClean="0">
                <a:latin typeface="Lucida Sans Unicode"/>
                <a:cs typeface="Lucida Sans Unicode"/>
              </a:rPr>
              <a:t>e</a:t>
            </a:r>
            <a:r>
              <a:rPr sz="3150" spc="0" baseline="4131" dirty="0" smtClean="0">
                <a:latin typeface="Lucida Sans Unicode"/>
                <a:cs typeface="Lucida Sans Unicode"/>
              </a:rPr>
              <a:t>n</a:t>
            </a:r>
            <a:r>
              <a:rPr sz="3150" spc="-17" baseline="4131" dirty="0" smtClean="0">
                <a:latin typeface="Lucida Sans Unicode"/>
                <a:cs typeface="Lucida Sans Unicode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c</a:t>
            </a:r>
            <a:r>
              <a:rPr sz="3150" spc="4" baseline="4131" dirty="0" smtClean="0">
                <a:latin typeface="Lucida Sans Unicode"/>
                <a:cs typeface="Lucida Sans Unicode"/>
              </a:rPr>
              <a:t>a</a:t>
            </a:r>
            <a:r>
              <a:rPr sz="3150" spc="0" baseline="4131" dirty="0" smtClean="0">
                <a:latin typeface="Lucida Sans Unicode"/>
                <a:cs typeface="Lucida Sans Unicode"/>
              </a:rPr>
              <a:t>m</a:t>
            </a:r>
            <a:r>
              <a:rPr sz="3150" spc="-4" baseline="4131" dirty="0" smtClean="0">
                <a:latin typeface="Lucida Sans Unicode"/>
                <a:cs typeface="Lucida Sans Unicode"/>
              </a:rPr>
              <a:t>p</a:t>
            </a:r>
            <a:r>
              <a:rPr sz="3150" spc="0" baseline="4131" dirty="0" smtClean="0">
                <a:latin typeface="Lucida Sans Unicode"/>
                <a:cs typeface="Lucida Sans Unicode"/>
              </a:rPr>
              <a:t>uses</a:t>
            </a:r>
            <a:r>
              <a:rPr sz="3150" spc="-53" baseline="4131" dirty="0" smtClean="0">
                <a:latin typeface="Lucida Sans Unicode"/>
                <a:cs typeface="Lucida Sans Unicode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–</a:t>
            </a:r>
            <a:r>
              <a:rPr sz="3150" spc="-9" baseline="4131" dirty="0" smtClean="0">
                <a:latin typeface="Lucida Sans Unicode"/>
                <a:cs typeface="Lucida Sans Unicode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Distri</a:t>
            </a:r>
            <a:r>
              <a:rPr sz="3150" spc="9" baseline="4131" dirty="0" smtClean="0">
                <a:latin typeface="Lucida Sans Unicode"/>
                <a:cs typeface="Lucida Sans Unicode"/>
              </a:rPr>
              <a:t>c</a:t>
            </a:r>
            <a:r>
              <a:rPr sz="3150" spc="-4" baseline="4131" dirty="0" smtClean="0">
                <a:latin typeface="Lucida Sans Unicode"/>
                <a:cs typeface="Lucida Sans Unicode"/>
              </a:rPr>
              <a:t>t-</a:t>
            </a:r>
            <a:r>
              <a:rPr sz="3150" spc="0" baseline="4131" dirty="0" smtClean="0">
                <a:latin typeface="Lucida Sans Unicode"/>
                <a:cs typeface="Lucida Sans Unicode"/>
              </a:rPr>
              <a:t>wide</a:t>
            </a:r>
            <a:r>
              <a:rPr sz="3150" spc="17" baseline="4131" dirty="0" smtClean="0">
                <a:latin typeface="Lucida Sans Unicode"/>
                <a:cs typeface="Lucida Sans Unicode"/>
              </a:rPr>
              <a:t> </a:t>
            </a:r>
            <a:r>
              <a:rPr sz="3150" spc="0" baseline="4131" dirty="0" smtClean="0">
                <a:latin typeface="Lucida Sans Unicode"/>
                <a:cs typeface="Lucida Sans Unicode"/>
              </a:rPr>
              <a:t>data</a:t>
            </a:r>
            <a:endParaRPr sz="21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76179" y="1503250"/>
            <a:ext cx="397466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5"/>
              </a:lnSpc>
              <a:spcBef>
                <a:spcPts val="134"/>
              </a:spcBef>
            </a:pPr>
            <a:r>
              <a:rPr sz="3750" spc="4" baseline="5206" dirty="0" smtClean="0">
                <a:latin typeface="Lucida Sans Unicode"/>
                <a:cs typeface="Lucida Sans Unicode"/>
              </a:rPr>
              <a:t>o</a:t>
            </a:r>
            <a:r>
              <a:rPr sz="3750" spc="0" baseline="5206" dirty="0" smtClean="0">
                <a:latin typeface="Lucida Sans Unicode"/>
                <a:cs typeface="Lucida Sans Unicode"/>
              </a:rPr>
              <a:t>f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5668" y="1553167"/>
            <a:ext cx="185257" cy="24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700">
              <a:latin typeface="Wingdings 3"/>
              <a:cs typeface="Wingdings 3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4198317"/>
            <a:ext cx="6894701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5"/>
              </a:lnSpc>
              <a:spcBef>
                <a:spcPts val="134"/>
              </a:spcBef>
            </a:pPr>
            <a:r>
              <a:rPr sz="3750" spc="0" baseline="5206" dirty="0" smtClean="0">
                <a:latin typeface="Lucida Sans Unicode"/>
                <a:cs typeface="Lucida Sans Unicode"/>
              </a:rPr>
              <a:t>Commun</a:t>
            </a:r>
            <a:r>
              <a:rPr sz="3750" spc="-4" baseline="5206" dirty="0" smtClean="0">
                <a:latin typeface="Lucida Sans Unicode"/>
                <a:cs typeface="Lucida Sans Unicode"/>
              </a:rPr>
              <a:t>i</a:t>
            </a:r>
            <a:r>
              <a:rPr sz="3750" spc="0" baseline="5206" dirty="0" smtClean="0">
                <a:latin typeface="Lucida Sans Unicode"/>
                <a:cs typeface="Lucida Sans Unicode"/>
              </a:rPr>
              <a:t>c</a:t>
            </a:r>
            <a:r>
              <a:rPr sz="3750" spc="4" baseline="5206" dirty="0" smtClean="0">
                <a:latin typeface="Lucida Sans Unicode"/>
                <a:cs typeface="Lucida Sans Unicode"/>
              </a:rPr>
              <a:t>a</a:t>
            </a:r>
            <a:r>
              <a:rPr sz="3750" spc="0" baseline="5206" dirty="0" smtClean="0">
                <a:latin typeface="Lucida Sans Unicode"/>
                <a:cs typeface="Lucida Sans Unicode"/>
              </a:rPr>
              <a:t>te</a:t>
            </a:r>
            <a:r>
              <a:rPr sz="3750" spc="-167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&amp;</a:t>
            </a:r>
            <a:r>
              <a:rPr sz="3750" spc="-17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involve</a:t>
            </a:r>
            <a:r>
              <a:rPr sz="3750" spc="-65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parents</a:t>
            </a:r>
            <a:r>
              <a:rPr sz="3750" spc="-91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in</a:t>
            </a:r>
            <a:r>
              <a:rPr sz="3750" spc="-22" baseline="5206" dirty="0" smtClean="0">
                <a:latin typeface="Lucida Sans Unicode"/>
                <a:cs typeface="Lucida Sans Unicode"/>
              </a:rPr>
              <a:t> </a:t>
            </a:r>
            <a:r>
              <a:rPr sz="3750" spc="0" baseline="5206" dirty="0" smtClean="0">
                <a:latin typeface="Lucida Sans Unicode"/>
                <a:cs typeface="Lucida Sans Unicode"/>
              </a:rPr>
              <a:t>reporting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668" y="4248234"/>
            <a:ext cx="18525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45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700">
              <a:latin typeface="Wingdings 3"/>
              <a:cs typeface="Wingdings 3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4503117"/>
            <a:ext cx="7248076" cy="1187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472">
              <a:lnSpc>
                <a:spcPts val="2780"/>
              </a:lnSpc>
              <a:spcBef>
                <a:spcPts val="139"/>
              </a:spcBef>
            </a:pPr>
            <a:r>
              <a:rPr sz="3750" spc="0" baseline="6073" dirty="0" smtClean="0">
                <a:latin typeface="Lucida Sans Unicode"/>
                <a:cs typeface="Lucida Sans Unicode"/>
              </a:rPr>
              <a:t>system</a:t>
            </a:r>
            <a:r>
              <a:rPr sz="3750" spc="-85" baseline="6073" dirty="0" smtClean="0">
                <a:latin typeface="Lucida Sans Unicode"/>
                <a:cs typeface="Lucida Sans Unicode"/>
              </a:rPr>
              <a:t> </a:t>
            </a:r>
            <a:r>
              <a:rPr sz="3750" spc="0" baseline="6073" dirty="0" smtClean="0">
                <a:latin typeface="Lucida Sans Unicode"/>
                <a:cs typeface="Lucida Sans Unicode"/>
              </a:rPr>
              <a:t>ex</a:t>
            </a:r>
            <a:r>
              <a:rPr sz="3750" spc="4" baseline="6073" dirty="0" smtClean="0">
                <a:latin typeface="Lucida Sans Unicode"/>
                <a:cs typeface="Lucida Sans Unicode"/>
              </a:rPr>
              <a:t>p</a:t>
            </a:r>
            <a:r>
              <a:rPr sz="3750" spc="0" baseline="6073" dirty="0" smtClean="0">
                <a:latin typeface="Lucida Sans Unicode"/>
                <a:cs typeface="Lucida Sans Unicode"/>
              </a:rPr>
              <a:t>lanation</a:t>
            </a:r>
            <a:r>
              <a:rPr sz="3750" spc="-142" baseline="6073" dirty="0" smtClean="0">
                <a:latin typeface="Lucida Sans Unicode"/>
                <a:cs typeface="Lucida Sans Unicode"/>
              </a:rPr>
              <a:t> </a:t>
            </a:r>
            <a:r>
              <a:rPr sz="3750" spc="4" baseline="6073" dirty="0" smtClean="0">
                <a:latin typeface="Lucida Sans Unicode"/>
                <a:cs typeface="Lucida Sans Unicode"/>
              </a:rPr>
              <a:t>o</a:t>
            </a:r>
            <a:r>
              <a:rPr sz="3750" spc="0" baseline="6073" dirty="0" smtClean="0">
                <a:latin typeface="Lucida Sans Unicode"/>
                <a:cs typeface="Lucida Sans Unicode"/>
              </a:rPr>
              <a:t>f</a:t>
            </a:r>
            <a:r>
              <a:rPr sz="3750" spc="-24" baseline="6073" dirty="0" smtClean="0">
                <a:latin typeface="Lucida Sans Unicode"/>
                <a:cs typeface="Lucida Sans Unicode"/>
              </a:rPr>
              <a:t> </a:t>
            </a:r>
            <a:r>
              <a:rPr sz="3750" spc="0" baseline="6073" dirty="0" smtClean="0">
                <a:latin typeface="Lucida Sans Unicode"/>
                <a:cs typeface="Lucida Sans Unicode"/>
              </a:rPr>
              <a:t>terms:</a:t>
            </a:r>
            <a:endParaRPr sz="2500">
              <a:latin typeface="Lucida Sans Unicode"/>
              <a:cs typeface="Lucida Sans Unicode"/>
            </a:endParaRPr>
          </a:p>
          <a:p>
            <a:pPr marL="40131">
              <a:lnSpc>
                <a:spcPts val="2255"/>
              </a:lnSpc>
            </a:pPr>
            <a:r>
              <a:rPr sz="3150" spc="0" baseline="653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6530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Ask </a:t>
            </a:r>
            <a:r>
              <a:rPr sz="3150" spc="-9" baseline="5164" dirty="0" smtClean="0">
                <a:latin typeface="Lucida Sans Unicode"/>
                <a:cs typeface="Lucida Sans Unicode"/>
              </a:rPr>
              <a:t>f</a:t>
            </a:r>
            <a:r>
              <a:rPr sz="3150" spc="0" baseline="5164" dirty="0" smtClean="0">
                <a:latin typeface="Lucida Sans Unicode"/>
                <a:cs typeface="Lucida Sans Unicode"/>
              </a:rPr>
              <a:t>or</a:t>
            </a:r>
            <a:r>
              <a:rPr sz="3150" spc="-7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pa</a:t>
            </a:r>
            <a:r>
              <a:rPr sz="3150" spc="4" baseline="5164" dirty="0" smtClean="0">
                <a:latin typeface="Lucida Sans Unicode"/>
                <a:cs typeface="Lucida Sans Unicode"/>
              </a:rPr>
              <a:t>r</a:t>
            </a:r>
            <a:r>
              <a:rPr sz="3150" spc="0" baseline="5164" dirty="0" smtClean="0">
                <a:latin typeface="Lucida Sans Unicode"/>
                <a:cs typeface="Lucida Sans Unicode"/>
              </a:rPr>
              <a:t>ent</a:t>
            </a:r>
            <a:r>
              <a:rPr sz="3150" spc="-32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i</a:t>
            </a:r>
            <a:r>
              <a:rPr sz="3150" spc="4" baseline="5164" dirty="0" smtClean="0">
                <a:latin typeface="Lucida Sans Unicode"/>
                <a:cs typeface="Lucida Sans Unicode"/>
              </a:rPr>
              <a:t>n</a:t>
            </a:r>
            <a:r>
              <a:rPr sz="3150" spc="0" baseline="5164" dirty="0" smtClean="0">
                <a:latin typeface="Lucida Sans Unicode"/>
                <a:cs typeface="Lucida Sans Unicode"/>
              </a:rPr>
              <a:t>vol</a:t>
            </a:r>
            <a:r>
              <a:rPr sz="3150" spc="4" baseline="5164" dirty="0" smtClean="0">
                <a:latin typeface="Lucida Sans Unicode"/>
                <a:cs typeface="Lucida Sans Unicode"/>
              </a:rPr>
              <a:t>v</a:t>
            </a:r>
            <a:r>
              <a:rPr sz="3150" spc="0" baseline="5164" dirty="0" smtClean="0">
                <a:latin typeface="Lucida Sans Unicode"/>
                <a:cs typeface="Lucida Sans Unicode"/>
              </a:rPr>
              <a:t>e</a:t>
            </a:r>
            <a:r>
              <a:rPr sz="3150" spc="-9" baseline="5164" dirty="0" smtClean="0">
                <a:latin typeface="Lucida Sans Unicode"/>
                <a:cs typeface="Lucida Sans Unicode"/>
              </a:rPr>
              <a:t>m</a:t>
            </a:r>
            <a:r>
              <a:rPr sz="3150" spc="0" baseline="5164" dirty="0" smtClean="0">
                <a:latin typeface="Lucida Sans Unicode"/>
                <a:cs typeface="Lucida Sans Unicode"/>
              </a:rPr>
              <a:t>ent</a:t>
            </a:r>
            <a:r>
              <a:rPr sz="3150" spc="-123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in</a:t>
            </a:r>
            <a:r>
              <a:rPr sz="3150" spc="-14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rep</a:t>
            </a:r>
            <a:r>
              <a:rPr sz="3150" spc="-14" baseline="5164" dirty="0" smtClean="0">
                <a:latin typeface="Lucida Sans Unicode"/>
                <a:cs typeface="Lucida Sans Unicode"/>
              </a:rPr>
              <a:t>o</a:t>
            </a:r>
            <a:r>
              <a:rPr sz="3150" spc="0" baseline="5164" dirty="0" smtClean="0">
                <a:latin typeface="Lucida Sans Unicode"/>
                <a:cs typeface="Lucida Sans Unicode"/>
              </a:rPr>
              <a:t>rti</a:t>
            </a:r>
            <a:r>
              <a:rPr sz="3150" spc="4" baseline="5164" dirty="0" smtClean="0">
                <a:latin typeface="Lucida Sans Unicode"/>
                <a:cs typeface="Lucida Sans Unicode"/>
              </a:rPr>
              <a:t>n</a:t>
            </a:r>
            <a:r>
              <a:rPr sz="3150" spc="0" baseline="5164" dirty="0" smtClean="0">
                <a:latin typeface="Lucida Sans Unicode"/>
                <a:cs typeface="Lucida Sans Unicode"/>
              </a:rPr>
              <a:t>g</a:t>
            </a:r>
            <a:r>
              <a:rPr sz="3150" spc="-28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e</a:t>
            </a:r>
            <a:r>
              <a:rPr sz="3150" spc="-9" baseline="5164" dirty="0" smtClean="0">
                <a:latin typeface="Lucida Sans Unicode"/>
                <a:cs typeface="Lucida Sans Unicode"/>
              </a:rPr>
              <a:t>f</a:t>
            </a:r>
            <a:r>
              <a:rPr sz="3150" spc="0" baseline="5164" dirty="0" smtClean="0">
                <a:latin typeface="Lucida Sans Unicode"/>
                <a:cs typeface="Lucida Sans Unicode"/>
              </a:rPr>
              <a:t>f</a:t>
            </a:r>
            <a:r>
              <a:rPr sz="3150" spc="-9" baseline="5164" dirty="0" smtClean="0">
                <a:latin typeface="Lucida Sans Unicode"/>
                <a:cs typeface="Lucida Sans Unicode"/>
              </a:rPr>
              <a:t>e</a:t>
            </a:r>
            <a:r>
              <a:rPr sz="3150" spc="0" baseline="5164" dirty="0" smtClean="0">
                <a:latin typeface="Lucida Sans Unicode"/>
                <a:cs typeface="Lucida Sans Unicode"/>
              </a:rPr>
              <a:t>cti</a:t>
            </a:r>
            <a:r>
              <a:rPr sz="3150" spc="4" baseline="5164" dirty="0" smtClean="0">
                <a:latin typeface="Lucida Sans Unicode"/>
                <a:cs typeface="Lucida Sans Unicode"/>
              </a:rPr>
              <a:t>v</a:t>
            </a:r>
            <a:r>
              <a:rPr sz="3150" spc="0" baseline="5164" dirty="0" smtClean="0">
                <a:latin typeface="Lucida Sans Unicode"/>
                <a:cs typeface="Lucida Sans Unicode"/>
              </a:rPr>
              <a:t>eness</a:t>
            </a:r>
            <a:endParaRPr sz="2100">
              <a:latin typeface="Lucida Sans Unicode"/>
              <a:cs typeface="Lucida Sans Unicode"/>
            </a:endParaRPr>
          </a:p>
          <a:p>
            <a:pPr marL="269036" marR="61472">
              <a:lnSpc>
                <a:spcPts val="2045"/>
              </a:lnSpc>
            </a:pPr>
            <a:r>
              <a:rPr sz="3150" spc="0" baseline="7230" dirty="0" smtClean="0">
                <a:latin typeface="Lucida Sans Unicode"/>
                <a:cs typeface="Lucida Sans Unicode"/>
              </a:rPr>
              <a:t>(F</a:t>
            </a:r>
            <a:r>
              <a:rPr sz="3150" spc="4" baseline="7230" dirty="0" smtClean="0">
                <a:latin typeface="Lucida Sans Unicode"/>
                <a:cs typeface="Lucida Sans Unicode"/>
              </a:rPr>
              <a:t>r</a:t>
            </a:r>
            <a:r>
              <a:rPr sz="3150" spc="0" baseline="7230" dirty="0" smtClean="0">
                <a:latin typeface="Lucida Sans Unicode"/>
                <a:cs typeface="Lucida Sans Unicode"/>
              </a:rPr>
              <a:t>ied</a:t>
            </a:r>
            <a:r>
              <a:rPr sz="3150" spc="-4" baseline="7230" dirty="0" smtClean="0">
                <a:latin typeface="Lucida Sans Unicode"/>
                <a:cs typeface="Lucida Sans Unicode"/>
              </a:rPr>
              <a:t>m</a:t>
            </a:r>
            <a:r>
              <a:rPr sz="3150" spc="0" baseline="7230" dirty="0" smtClean="0">
                <a:latin typeface="Lucida Sans Unicode"/>
                <a:cs typeface="Lucida Sans Unicode"/>
              </a:rPr>
              <a:t>an</a:t>
            </a:r>
            <a:r>
              <a:rPr sz="3150" spc="-24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&amp; F</a:t>
            </a:r>
            <a:r>
              <a:rPr sz="3150" spc="4" baseline="7230" dirty="0" smtClean="0">
                <a:latin typeface="Lucida Sans Unicode"/>
                <a:cs typeface="Lucida Sans Unicode"/>
              </a:rPr>
              <a:t>r</a:t>
            </a:r>
            <a:r>
              <a:rPr sz="3150" spc="0" baseline="7230" dirty="0" smtClean="0">
                <a:latin typeface="Lucida Sans Unicode"/>
                <a:cs typeface="Lucida Sans Unicode"/>
              </a:rPr>
              <a:t>isb</a:t>
            </a:r>
            <a:r>
              <a:rPr sz="3150" spc="4" baseline="7230" dirty="0" smtClean="0">
                <a:latin typeface="Lucida Sans Unicode"/>
                <a:cs typeface="Lucida Sans Unicode"/>
              </a:rPr>
              <a:t>i</a:t>
            </a:r>
            <a:r>
              <a:rPr sz="3150" spc="0" baseline="7230" dirty="0" smtClean="0">
                <a:latin typeface="Lucida Sans Unicode"/>
                <a:cs typeface="Lucida Sans Unicode"/>
              </a:rPr>
              <a:t>e,</a:t>
            </a:r>
            <a:r>
              <a:rPr sz="3150" spc="14" baseline="7230" dirty="0" smtClean="0">
                <a:latin typeface="Lucida Sans Unicode"/>
                <a:cs typeface="Lucida Sans Unicode"/>
              </a:rPr>
              <a:t> </a:t>
            </a:r>
            <a:r>
              <a:rPr sz="3150" spc="0" baseline="7230" dirty="0" smtClean="0">
                <a:latin typeface="Lucida Sans Unicode"/>
                <a:cs typeface="Lucida Sans Unicode"/>
              </a:rPr>
              <a:t>2</a:t>
            </a:r>
            <a:r>
              <a:rPr sz="3150" spc="4" baseline="7230" dirty="0" smtClean="0">
                <a:latin typeface="Lucida Sans Unicode"/>
                <a:cs typeface="Lucida Sans Unicode"/>
              </a:rPr>
              <a:t>0</a:t>
            </a:r>
            <a:r>
              <a:rPr sz="3150" spc="0" baseline="7230" dirty="0" smtClean="0">
                <a:latin typeface="Lucida Sans Unicode"/>
                <a:cs typeface="Lucida Sans Unicode"/>
              </a:rPr>
              <a:t>0</a:t>
            </a:r>
            <a:r>
              <a:rPr sz="3150" spc="4" baseline="7230" dirty="0" smtClean="0">
                <a:latin typeface="Lucida Sans Unicode"/>
                <a:cs typeface="Lucida Sans Unicode"/>
              </a:rPr>
              <a:t>0</a:t>
            </a:r>
            <a:r>
              <a:rPr sz="3150" spc="0" baseline="7230" dirty="0" smtClean="0">
                <a:latin typeface="Lucida Sans Unicode"/>
                <a:cs typeface="Lucida Sans Unicode"/>
              </a:rPr>
              <a:t>).</a:t>
            </a:r>
            <a:endParaRPr sz="2100">
              <a:latin typeface="Lucida Sans Unicode"/>
              <a:cs typeface="Lucida Sans Unicode"/>
            </a:endParaRPr>
          </a:p>
          <a:p>
            <a:pPr marL="40131" marR="61472">
              <a:lnSpc>
                <a:spcPts val="2270"/>
              </a:lnSpc>
              <a:spcBef>
                <a:spcPts val="11"/>
              </a:spcBef>
            </a:pPr>
            <a:r>
              <a:rPr sz="3150" spc="0" baseline="6530" dirty="0" smtClean="0">
                <a:solidFill>
                  <a:srgbClr val="2CA1BE"/>
                </a:solidFill>
                <a:latin typeface="Verdana"/>
                <a:cs typeface="Verdana"/>
              </a:rPr>
              <a:t>◦</a:t>
            </a:r>
            <a:r>
              <a:rPr sz="3150" spc="319" baseline="6530" dirty="0" smtClean="0">
                <a:solidFill>
                  <a:srgbClr val="2CA1BE"/>
                </a:solidFill>
                <a:latin typeface="Verdana"/>
                <a:cs typeface="Verdana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U</a:t>
            </a:r>
            <a:r>
              <a:rPr sz="3150" spc="-9" baseline="5164" dirty="0" smtClean="0">
                <a:latin typeface="Lucida Sans Unicode"/>
                <a:cs typeface="Lucida Sans Unicode"/>
              </a:rPr>
              <a:t>s</a:t>
            </a:r>
            <a:r>
              <a:rPr sz="3150" spc="0" baseline="5164" dirty="0" smtClean="0">
                <a:latin typeface="Lucida Sans Unicode"/>
                <a:cs typeface="Lucida Sans Unicode"/>
              </a:rPr>
              <a:t>e c</a:t>
            </a:r>
            <a:r>
              <a:rPr sz="3150" spc="4" baseline="5164" dirty="0" smtClean="0">
                <a:latin typeface="Lucida Sans Unicode"/>
                <a:cs typeface="Lucida Sans Unicode"/>
              </a:rPr>
              <a:t>l</a:t>
            </a:r>
            <a:r>
              <a:rPr sz="3150" spc="-4" baseline="5164" dirty="0" smtClean="0">
                <a:latin typeface="Lucida Sans Unicode"/>
                <a:cs typeface="Lucida Sans Unicode"/>
              </a:rPr>
              <a:t>e</a:t>
            </a:r>
            <a:r>
              <a:rPr sz="3150" spc="0" baseline="5164" dirty="0" smtClean="0">
                <a:latin typeface="Lucida Sans Unicode"/>
                <a:cs typeface="Lucida Sans Unicode"/>
              </a:rPr>
              <a:t>ar langu</a:t>
            </a:r>
            <a:r>
              <a:rPr sz="3150" spc="9" baseline="5164" dirty="0" smtClean="0">
                <a:latin typeface="Lucida Sans Unicode"/>
                <a:cs typeface="Lucida Sans Unicode"/>
              </a:rPr>
              <a:t>a</a:t>
            </a:r>
            <a:r>
              <a:rPr sz="3150" spc="0" baseline="5164" dirty="0" smtClean="0">
                <a:latin typeface="Lucida Sans Unicode"/>
                <a:cs typeface="Lucida Sans Unicode"/>
              </a:rPr>
              <a:t>ge</a:t>
            </a:r>
            <a:r>
              <a:rPr sz="3150" spc="-4" baseline="5164" dirty="0" smtClean="0">
                <a:latin typeface="Lucida Sans Unicode"/>
                <a:cs typeface="Lucida Sans Unicode"/>
              </a:rPr>
              <a:t> </a:t>
            </a:r>
            <a:r>
              <a:rPr sz="3150" spc="0" baseline="5164" dirty="0" smtClean="0">
                <a:latin typeface="Lucida Sans Unicode"/>
                <a:cs typeface="Lucida Sans Unicode"/>
              </a:rPr>
              <a:t>– a</a:t>
            </a:r>
            <a:r>
              <a:rPr sz="3150" spc="4" baseline="5164" dirty="0" smtClean="0">
                <a:latin typeface="Lucida Sans Unicode"/>
                <a:cs typeface="Lucida Sans Unicode"/>
              </a:rPr>
              <a:t>v</a:t>
            </a:r>
            <a:r>
              <a:rPr sz="3150" spc="-4" baseline="5164" dirty="0" smtClean="0">
                <a:latin typeface="Lucida Sans Unicode"/>
                <a:cs typeface="Lucida Sans Unicode"/>
              </a:rPr>
              <a:t>o</a:t>
            </a:r>
            <a:r>
              <a:rPr sz="3150" spc="0" baseline="5164" dirty="0" smtClean="0">
                <a:latin typeface="Lucida Sans Unicode"/>
                <a:cs typeface="Lucida Sans Unicode"/>
              </a:rPr>
              <a:t>id</a:t>
            </a:r>
            <a:r>
              <a:rPr sz="3150" spc="9" baseline="5164" dirty="0" smtClean="0">
                <a:latin typeface="Lucida Sans Unicode"/>
                <a:cs typeface="Lucida Sans Unicode"/>
              </a:rPr>
              <a:t> </a:t>
            </a:r>
            <a:r>
              <a:rPr sz="3150" spc="-4" baseline="5164" dirty="0" smtClean="0">
                <a:latin typeface="Lucida Sans Unicode"/>
                <a:cs typeface="Lucida Sans Unicode"/>
              </a:rPr>
              <a:t>“e</a:t>
            </a:r>
            <a:r>
              <a:rPr sz="3150" spc="0" baseline="5164" dirty="0" smtClean="0">
                <a:latin typeface="Lucida Sans Unicode"/>
                <a:cs typeface="Lucida Sans Unicode"/>
              </a:rPr>
              <a:t>du</a:t>
            </a:r>
            <a:r>
              <a:rPr sz="3150" spc="-4" baseline="5164" dirty="0" smtClean="0">
                <a:latin typeface="Lucida Sans Unicode"/>
                <a:cs typeface="Lucida Sans Unicode"/>
              </a:rPr>
              <a:t>-</a:t>
            </a:r>
            <a:r>
              <a:rPr sz="3150" spc="0" baseline="5164" dirty="0" smtClean="0">
                <a:latin typeface="Lucida Sans Unicode"/>
                <a:cs typeface="Lucida Sans Unicode"/>
              </a:rPr>
              <a:t>babbl</a:t>
            </a:r>
            <a:r>
              <a:rPr sz="3150" spc="-4" baseline="5164" dirty="0" smtClean="0">
                <a:latin typeface="Lucida Sans Unicode"/>
                <a:cs typeface="Lucida Sans Unicode"/>
              </a:rPr>
              <a:t>e</a:t>
            </a:r>
            <a:r>
              <a:rPr sz="3150" spc="0" baseline="5164" dirty="0" smtClean="0">
                <a:latin typeface="Lucida Sans Unicode"/>
                <a:cs typeface="Lucida Sans Unicode"/>
              </a:rPr>
              <a:t>”</a:t>
            </a:r>
            <a:endParaRPr sz="21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5769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7800" y="114300"/>
            <a:ext cx="7610475" cy="13525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0" y="266700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5743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1524000"/>
            <a:ext cx="8236711" cy="5181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0850" y="1517650"/>
            <a:ext cx="8249411" cy="5194300"/>
          </a:xfrm>
          <a:custGeom>
            <a:avLst/>
            <a:gdLst/>
            <a:ahLst/>
            <a:cxnLst/>
            <a:rect l="l" t="t" r="r" b="b"/>
            <a:pathLst>
              <a:path w="8249411" h="5194300">
                <a:moveTo>
                  <a:pt x="0" y="5194300"/>
                </a:moveTo>
                <a:lnTo>
                  <a:pt x="8249411" y="5194300"/>
                </a:lnTo>
                <a:lnTo>
                  <a:pt x="8249411" y="0"/>
                </a:lnTo>
                <a:lnTo>
                  <a:pt x="0" y="0"/>
                </a:lnTo>
                <a:lnTo>
                  <a:pt x="0" y="5194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7800" y="114300"/>
            <a:ext cx="7610475" cy="13525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0850" y="1517650"/>
            <a:ext cx="8249411" cy="5194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478836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8825" y="114300"/>
            <a:ext cx="7029450" cy="13525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2971800"/>
            <a:ext cx="609600" cy="6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2217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665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DrMushtaq</dc:creator>
  <cp:lastModifiedBy>DrMushtaq</cp:lastModifiedBy>
  <cp:revision>1</cp:revision>
  <dcterms:created xsi:type="dcterms:W3CDTF">2020-04-20T19:23:29Z</dcterms:created>
  <dcterms:modified xsi:type="dcterms:W3CDTF">2020-04-20T19:24:57Z</dcterms:modified>
</cp:coreProperties>
</file>