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0" r:id="rId4"/>
    <p:sldId id="261" r:id="rId5"/>
    <p:sldId id="262" r:id="rId6"/>
    <p:sldId id="272" r:id="rId7"/>
    <p:sldId id="263" r:id="rId8"/>
    <p:sldId id="273" r:id="rId9"/>
    <p:sldId id="264" r:id="rId10"/>
    <p:sldId id="274" r:id="rId11"/>
    <p:sldId id="265" r:id="rId12"/>
    <p:sldId id="275" r:id="rId13"/>
    <p:sldId id="266" r:id="rId14"/>
    <p:sldId id="276" r:id="rId15"/>
    <p:sldId id="267" r:id="rId16"/>
    <p:sldId id="277" r:id="rId17"/>
    <p:sldId id="268" r:id="rId18"/>
    <p:sldId id="278" r:id="rId19"/>
    <p:sldId id="269" r:id="rId20"/>
    <p:sldId id="279" r:id="rId21"/>
    <p:sldId id="270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4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7AE08-5BBE-44E1-A310-4DF7805CBA55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725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26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7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1C475-C581-49DA-8A5C-AEC19A14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5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6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0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48608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09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0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1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2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3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4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5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6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7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8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19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0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1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2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3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9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590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591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5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48688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9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0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1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2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3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4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5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6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7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98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99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00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01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02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03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4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0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55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6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8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0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62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6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2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13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14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15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16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17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18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19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20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721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722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72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4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75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6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77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78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7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68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681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682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83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577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2EDBF2-1CF9-41EA-B35B-B9C740B6136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48580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3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5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586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F8A84C-CA08-4C3B-AEAA-1BB3141A7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Micronutrients as pollutants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860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Micronutrients inclusively both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Vitamins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Minerals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Micronutrients are important for both plants and human.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Deficiencies in specific nutrients render the body more susceptible to injury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aier\Desktop\1200px-NatCop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239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iron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3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Iron and iron oxide are known to produce a benign siderosis.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Iron oxides have been implicated as vehicle for transporting high concentrations of both carcinogens and sulfur dioxides deep into the lungs .</a:t>
            </a:r>
          </a:p>
          <a:p>
            <a:endParaRPr lang="en-US" dirty="0" smtClean="0"/>
          </a:p>
          <a:p>
            <a:r>
              <a:rPr lang="en-US" dirty="0" smtClean="0"/>
              <a:t>Iron oxides also cause damage by staining materials.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aier\Desktop\images (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153400" cy="4952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molybdenum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 mines are low-grade and hence the high level of associated heavy metals easily causes pollution in the surrounding areas</a:t>
            </a:r>
          </a:p>
          <a:p>
            <a:endParaRPr lang="en-US" dirty="0" smtClean="0"/>
          </a:p>
          <a:p>
            <a:r>
              <a:rPr lang="en-US" dirty="0" smtClean="0"/>
              <a:t>The Cu , Cd and Pb  concentrations in wormwood exceeded the limits of these metals in general plants.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aier\Desktop\images (5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76350"/>
            <a:ext cx="79248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boron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3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Boron is an element that occurs in the environment mainly through natural processes.</a:t>
            </a:r>
          </a:p>
          <a:p>
            <a:r>
              <a:rPr lang="en-US" dirty="0" smtClean="0"/>
              <a:t>Exposure to large amounts of boron over short periods of time can affect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Stomach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Intestines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Liver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Kidney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Brain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aier\Desktop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71628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chlorine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Cl</a:t>
            </a:r>
            <a:r>
              <a:rPr lang="en-US" dirty="0" smtClean="0"/>
              <a:t> used as disinfectant and bleaching agent , is poisonous to fish and other aquatic animals at low levels.</a:t>
            </a:r>
          </a:p>
          <a:p>
            <a:endParaRPr lang="en-US" dirty="0" smtClean="0"/>
          </a:p>
          <a:p>
            <a:r>
              <a:rPr lang="en-US" dirty="0" smtClean="0"/>
              <a:t>Chlorine causes environmental harm at low levels.</a:t>
            </a:r>
          </a:p>
          <a:p>
            <a:endParaRPr lang="en-US" dirty="0" smtClean="0"/>
          </a:p>
          <a:p>
            <a:r>
              <a:rPr lang="en-US" dirty="0" smtClean="0"/>
              <a:t>Chlorine is especially harmful to organisms living in water and in soil.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aier\Desktop\images (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7467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nickel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4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Nickel cause serious harmful health effects , </a:t>
            </a:r>
            <a:r>
              <a:rPr lang="en-US" dirty="0" err="1" smtClean="0"/>
              <a:t>e.g</a:t>
            </a:r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Chronic bronchitis </a:t>
            </a:r>
          </a:p>
          <a:p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Reduced lung fraction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Cancer of the lungs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Cancer of the nasal sinus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Functions of micronutrients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59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Serve as cofactor  for enzymes involved in metabolism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Required for DNA synthesis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Necessary  for cell division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Necessary for oxygen transport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Carry out thousands of essential reactions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Important for the sustainability of life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aier\Desktop\images (8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70866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selenium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high concentrations , </a:t>
            </a:r>
            <a:r>
              <a:rPr lang="en-US" dirty="0" err="1" smtClean="0"/>
              <a:t>sssssi</a:t>
            </a:r>
            <a:r>
              <a:rPr lang="en-US" dirty="0" smtClean="0"/>
              <a:t> acts as environmental contaminant.</a:t>
            </a:r>
          </a:p>
          <a:p>
            <a:endParaRPr lang="en-US" dirty="0" smtClean="0"/>
          </a:p>
          <a:p>
            <a:r>
              <a:rPr lang="en-US" dirty="0" smtClean="0"/>
              <a:t>Source of si pollution include waste materials from certain mining , agricultural , petrochemical etc.</a:t>
            </a:r>
          </a:p>
          <a:p>
            <a:endParaRPr lang="en-US" dirty="0" smtClean="0"/>
          </a:p>
          <a:p>
            <a:r>
              <a:rPr lang="en-US" dirty="0" smtClean="0"/>
              <a:t>Si reduced respiratory capacity due to binding to hemoglobin.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aier\Desktop\images (9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90575"/>
            <a:ext cx="6477000" cy="492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do you mean by pollutants and nutrient?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59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q"/>
            </a:pPr>
            <a:r>
              <a:rPr lang="en-US" altLang="en-US" dirty="0"/>
              <a:t>Pollutant:</a:t>
            </a:r>
            <a:endParaRPr lang="zh-CN" altLang="en-US" dirty="0"/>
          </a:p>
          <a:p>
            <a:pPr marL="0" indent="0"/>
            <a:r>
              <a:rPr lang="en-US" dirty="0" smtClean="0"/>
              <a:t>A substance that makes land, water, air, etc., dirty and not safe or suitable to use</a:t>
            </a:r>
            <a:endParaRPr lang="zh-CN" altLang="en-US" dirty="0"/>
          </a:p>
          <a:p>
            <a:pPr marL="0" indent="0">
              <a:buNone/>
            </a:pPr>
            <a:r>
              <a:rPr lang="en-US" dirty="0" smtClean="0"/>
              <a:t>Or </a:t>
            </a:r>
            <a:endParaRPr lang="zh-CN" altLang="en-US" dirty="0"/>
          </a:p>
          <a:p>
            <a:pPr marL="0" indent="0"/>
            <a:r>
              <a:rPr lang="en-US" dirty="0" smtClean="0"/>
              <a:t>Something that causes pollution</a:t>
            </a:r>
            <a:endParaRPr lang="zh-CN" altLang="en-US" dirty="0"/>
          </a:p>
          <a:p>
            <a:pPr marL="0" indent="0">
              <a:buFont typeface="Wingdings" pitchFamily="2" charset="2"/>
              <a:buChar char="q"/>
            </a:pPr>
            <a:r>
              <a:rPr lang="en-US" altLang="en-US" dirty="0" smtClean="0"/>
              <a:t>Nutrient :</a:t>
            </a:r>
            <a:endParaRPr lang="zh-CN" altLang="en-US" dirty="0"/>
          </a:p>
          <a:p>
            <a:pPr marL="0" indent="0"/>
            <a:r>
              <a:rPr lang="en-US" altLang="en-US" dirty="0" smtClean="0"/>
              <a:t>A substance that plants, animals, and people need to live and grow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List of micronutrients that will be discussed as pollutants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5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Zinc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Manganese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Copper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Iron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Molybdenum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Boron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Chlorine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Nickel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Selenium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Zinc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Zinc can easily contaminate the soil and water in areas where it is naturally present or mined.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r>
              <a:rPr lang="en-US" dirty="0" smtClean="0"/>
              <a:t>When ingested in excess whether voluntarily through exposure to contaminated soil or water 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r>
              <a:rPr lang="en-US" dirty="0" smtClean="0"/>
              <a:t>Zn can cause various health problems.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ier\Desktop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47750"/>
            <a:ext cx="7772400" cy="443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manganese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03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Mn compounds exist naturally in environment as solids in soil and small particles in water.</a:t>
            </a:r>
          </a:p>
          <a:p>
            <a:endParaRPr lang="en-US" dirty="0" smtClean="0"/>
          </a:p>
          <a:p>
            <a:r>
              <a:rPr lang="en-US" dirty="0" smtClean="0"/>
              <a:t>Mn substances can cause lung , liver and vascular disturbance.</a:t>
            </a:r>
          </a:p>
          <a:p>
            <a:endParaRPr lang="en-US" dirty="0" smtClean="0"/>
          </a:p>
          <a:p>
            <a:r>
              <a:rPr lang="en-US" dirty="0" smtClean="0"/>
              <a:t> decline in blood pressure </a:t>
            </a:r>
          </a:p>
          <a:p>
            <a:endParaRPr lang="en-US" dirty="0" smtClean="0"/>
          </a:p>
          <a:p>
            <a:r>
              <a:rPr lang="en-US" dirty="0" smtClean="0"/>
              <a:t>Failure in development of animal </a:t>
            </a:r>
            <a:r>
              <a:rPr lang="en-US" dirty="0" err="1" smtClean="0"/>
              <a:t>feotuses</a:t>
            </a:r>
            <a:r>
              <a:rPr lang="en-US" dirty="0" smtClean="0"/>
              <a:t> and brain damage.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ier\Desktop\images (3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6905625" cy="445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 excavation of copper in mines creates dust rich with the metal and wind can spread it around the mine site.</a:t>
            </a:r>
          </a:p>
          <a:p>
            <a:endParaRPr lang="en-US" dirty="0" smtClean="0"/>
          </a:p>
          <a:p>
            <a:r>
              <a:rPr lang="en-US" dirty="0" smtClean="0"/>
              <a:t>In buildings copper used in plumbing dissolves gradually and adds the metal into the water supply.ss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476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Micronutrients as pollutants introduction</vt:lpstr>
      <vt:lpstr>Functions of micronutrients </vt:lpstr>
      <vt:lpstr>What do you mean by pollutants and nutrient?</vt:lpstr>
      <vt:lpstr>List of micronutrients that will be discussed as pollutants</vt:lpstr>
      <vt:lpstr>Zinc </vt:lpstr>
      <vt:lpstr>Slide 6</vt:lpstr>
      <vt:lpstr>manganese</vt:lpstr>
      <vt:lpstr>Slide 8</vt:lpstr>
      <vt:lpstr>copper</vt:lpstr>
      <vt:lpstr>Slide 10</vt:lpstr>
      <vt:lpstr>iron</vt:lpstr>
      <vt:lpstr>Slide 12</vt:lpstr>
      <vt:lpstr>molybdenum</vt:lpstr>
      <vt:lpstr>Slide 14</vt:lpstr>
      <vt:lpstr>boron</vt:lpstr>
      <vt:lpstr>Slide 16</vt:lpstr>
      <vt:lpstr>chlorine</vt:lpstr>
      <vt:lpstr>Slide 18</vt:lpstr>
      <vt:lpstr>nickel</vt:lpstr>
      <vt:lpstr>Slide 20</vt:lpstr>
      <vt:lpstr>selenium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Micronutrients as pollutants</dc:title>
  <dc:creator>Windows User</dc:creator>
  <cp:lastModifiedBy>Windows User</cp:lastModifiedBy>
  <cp:revision>13</cp:revision>
  <dcterms:created xsi:type="dcterms:W3CDTF">2020-03-25T08:15:56Z</dcterms:created>
  <dcterms:modified xsi:type="dcterms:W3CDTF">2020-04-19T18:02:14Z</dcterms:modified>
</cp:coreProperties>
</file>