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4/19/2020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4/19/2020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4/19/2020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4/19/2020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0"/>
            <a:ext cx="8229600" cy="3505200"/>
          </a:xfrm>
        </p:spPr>
        <p:txBody>
          <a:bodyPr>
            <a:normAutofit/>
          </a:bodyPr>
          <a:lstStyle/>
          <a:p>
            <a:pPr marL="0" indent="0">
              <a:buNone/>
            </a:pPr>
            <a:r>
              <a:rPr lang="en-US" dirty="0"/>
              <a:t>Culture is “ men made environment”. Culture is the sum of total of the learned behavior of a group of people that are generally considered to be the tradition of that are transmitted from generation to generation. </a:t>
            </a:r>
          </a:p>
          <a:p>
            <a:pPr marL="0" indent="0">
              <a:buNone/>
            </a:pPr>
            <a:endParaRPr lang="en-US" dirty="0"/>
          </a:p>
        </p:txBody>
      </p:sp>
      <p:sp>
        <p:nvSpPr>
          <p:cNvPr id="2" name="Title 1"/>
          <p:cNvSpPr>
            <a:spLocks noGrp="1"/>
          </p:cNvSpPr>
          <p:nvPr>
            <p:ph type="title"/>
          </p:nvPr>
        </p:nvSpPr>
        <p:spPr>
          <a:xfrm>
            <a:off x="457200" y="685800"/>
            <a:ext cx="8229600" cy="1143000"/>
          </a:xfrm>
        </p:spPr>
        <p:txBody>
          <a:bodyPr/>
          <a:lstStyle/>
          <a:p>
            <a:r>
              <a:rPr lang="en-US" b="1" dirty="0"/>
              <a:t>CULTURE</a:t>
            </a:r>
          </a:p>
        </p:txBody>
      </p:sp>
    </p:spTree>
    <p:extLst>
      <p:ext uri="{BB962C8B-B14F-4D97-AF65-F5344CB8AC3E}">
        <p14:creationId xmlns:p14="http://schemas.microsoft.com/office/powerpoint/2010/main" val="2672678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t>Culture is that which shapes us; it shapes our identity and influences our behavior. Culture is our “way of being,” more specifically, it refers to the shared language, beliefs, values, norms, behaviors, and material objects that are passed down from one generation to the next</a:t>
            </a:r>
            <a:endParaRPr lang="en-GB" dirty="0"/>
          </a:p>
          <a:p>
            <a:pPr marL="0" indent="0">
              <a:buNone/>
            </a:pPr>
            <a:endParaRPr lang="en-US" dirty="0"/>
          </a:p>
        </p:txBody>
      </p:sp>
    </p:spTree>
    <p:extLst>
      <p:ext uri="{BB962C8B-B14F-4D97-AF65-F5344CB8AC3E}">
        <p14:creationId xmlns:p14="http://schemas.microsoft.com/office/powerpoint/2010/main" val="1605114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029200"/>
          </a:xfrm>
        </p:spPr>
        <p:txBody>
          <a:bodyPr>
            <a:normAutofit lnSpcReduction="10000"/>
          </a:bodyPr>
          <a:lstStyle/>
          <a:p>
            <a:pPr marL="0" indent="0">
              <a:buNone/>
            </a:pPr>
            <a:r>
              <a:rPr lang="en-US" dirty="0"/>
              <a:t>The condition of having or being composed of differing elements </a:t>
            </a:r>
            <a:r>
              <a:rPr lang="en-US" b="1" dirty="0"/>
              <a:t>: </a:t>
            </a:r>
            <a:r>
              <a:rPr lang="en-US" dirty="0"/>
              <a:t>the inclusion of different types of people (such as people of different races or cultures) in a group or organization</a:t>
            </a:r>
            <a:endParaRPr lang="en-GB" dirty="0"/>
          </a:p>
          <a:p>
            <a:pPr marL="0" indent="0">
              <a:buNone/>
            </a:pPr>
            <a:r>
              <a:rPr lang="en-US" dirty="0"/>
              <a:t>The concept of diversity encompasses acceptance and respect. It means understanding that each individual is unique and recognizing our individual differences.  These can be along the dimensions of race, ethnicity, gender, sexual orientation, socio-economic status, age, physical abilities, religious beliefs, political beliefs, or other ideologies.  </a:t>
            </a:r>
          </a:p>
          <a:p>
            <a:pPr marL="0" indent="0">
              <a:buNone/>
            </a:pPr>
            <a:endParaRPr lang="en-US" dirty="0"/>
          </a:p>
        </p:txBody>
      </p:sp>
      <p:sp>
        <p:nvSpPr>
          <p:cNvPr id="2" name="Title 1"/>
          <p:cNvSpPr>
            <a:spLocks noGrp="1"/>
          </p:cNvSpPr>
          <p:nvPr>
            <p:ph type="title"/>
          </p:nvPr>
        </p:nvSpPr>
        <p:spPr>
          <a:xfrm>
            <a:off x="457200" y="274638"/>
            <a:ext cx="8229600" cy="1020762"/>
          </a:xfrm>
        </p:spPr>
        <p:txBody>
          <a:bodyPr/>
          <a:lstStyle/>
          <a:p>
            <a:r>
              <a:rPr lang="en-US" b="1" dirty="0"/>
              <a:t>Diversity</a:t>
            </a:r>
          </a:p>
        </p:txBody>
      </p:sp>
    </p:spTree>
    <p:extLst>
      <p:ext uri="{BB962C8B-B14F-4D97-AF65-F5344CB8AC3E}">
        <p14:creationId xmlns:p14="http://schemas.microsoft.com/office/powerpoint/2010/main" val="349323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76800"/>
          </a:xfrm>
        </p:spPr>
        <p:txBody>
          <a:bodyPr>
            <a:normAutofit lnSpcReduction="10000"/>
          </a:bodyPr>
          <a:lstStyle/>
          <a:p>
            <a:r>
              <a:rPr lang="en-US" dirty="0"/>
              <a:t>Sociologist often talk about cultural diversity in terms of </a:t>
            </a:r>
          </a:p>
          <a:p>
            <a:r>
              <a:rPr lang="en-US" dirty="0"/>
              <a:t>Subculture is smaller culture within dominant culture that has ways of life distinguished in some important way from that dominant culture.</a:t>
            </a:r>
          </a:p>
          <a:p>
            <a:r>
              <a:rPr lang="en-US" dirty="0"/>
              <a:t>A culture that opposes pattern of the dominant culture is known as </a:t>
            </a:r>
            <a:r>
              <a:rPr lang="en-US" b="1" dirty="0"/>
              <a:t>counterculture. </a:t>
            </a:r>
            <a:r>
              <a:rPr lang="en-US" dirty="0"/>
              <a:t> Counter culture are often youth oriented.</a:t>
            </a:r>
          </a:p>
          <a:p>
            <a:r>
              <a:rPr lang="en-US" dirty="0"/>
              <a:t>The process of cultural group loosing their identity and being absorbed in dominate culture is called assimilation</a:t>
            </a:r>
            <a:endParaRPr lang="en-GB" dirty="0"/>
          </a:p>
          <a:p>
            <a:pPr marL="0" indent="0">
              <a:buNone/>
            </a:pPr>
            <a:endParaRPr lang="en-US" dirty="0"/>
          </a:p>
        </p:txBody>
      </p:sp>
      <p:sp>
        <p:nvSpPr>
          <p:cNvPr id="2" name="Title 1"/>
          <p:cNvSpPr>
            <a:spLocks noGrp="1"/>
          </p:cNvSpPr>
          <p:nvPr>
            <p:ph type="title"/>
          </p:nvPr>
        </p:nvSpPr>
        <p:spPr>
          <a:xfrm>
            <a:off x="457200" y="274638"/>
            <a:ext cx="8229600" cy="1020762"/>
          </a:xfrm>
        </p:spPr>
        <p:txBody>
          <a:bodyPr/>
          <a:lstStyle/>
          <a:p>
            <a:r>
              <a:rPr lang="en-US" b="1" dirty="0"/>
              <a:t>Cultural Diversity</a:t>
            </a:r>
          </a:p>
        </p:txBody>
      </p:sp>
    </p:spTree>
    <p:extLst>
      <p:ext uri="{BB962C8B-B14F-4D97-AF65-F5344CB8AC3E}">
        <p14:creationId xmlns:p14="http://schemas.microsoft.com/office/powerpoint/2010/main" val="786389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00599"/>
          </a:xfrm>
        </p:spPr>
        <p:txBody>
          <a:bodyPr>
            <a:normAutofit lnSpcReduction="10000"/>
          </a:bodyPr>
          <a:lstStyle/>
          <a:p>
            <a:r>
              <a:rPr lang="en-US" dirty="0"/>
              <a:t>Cultural diversity is important because our country, workplaces, and schools increasingly consist of various cultural, racial, and ethnic groups. We can learn from one another, but first we must have a level of understanding about each other in order to facilitate collaboration and cooperation. Learning about other cultures helps us understand different perspectives within the world in which we live, and helps dispel negative stereotypes and personal biases about different groups.</a:t>
            </a:r>
          </a:p>
          <a:p>
            <a:pPr marL="0" indent="0">
              <a:buNone/>
            </a:pPr>
            <a:endParaRPr lang="en-US" dirty="0"/>
          </a:p>
        </p:txBody>
      </p:sp>
      <p:sp>
        <p:nvSpPr>
          <p:cNvPr id="2" name="Title 1"/>
          <p:cNvSpPr>
            <a:spLocks noGrp="1"/>
          </p:cNvSpPr>
          <p:nvPr>
            <p:ph type="title"/>
          </p:nvPr>
        </p:nvSpPr>
        <p:spPr/>
        <p:txBody>
          <a:bodyPr>
            <a:normAutofit/>
          </a:bodyPr>
          <a:lstStyle/>
          <a:p>
            <a:r>
              <a:rPr lang="en-US" sz="3500" b="1" dirty="0">
                <a:latin typeface="Times New Roman" pitchFamily="18" charset="0"/>
                <a:cs typeface="Times New Roman" pitchFamily="18" charset="0"/>
              </a:rPr>
              <a:t>Why is cultural diversity a “good thing”?</a:t>
            </a:r>
            <a:endParaRPr lang="en-US" sz="3500" dirty="0">
              <a:latin typeface="Times New Roman" pitchFamily="18" charset="0"/>
              <a:cs typeface="Times New Roman" pitchFamily="18" charset="0"/>
            </a:endParaRPr>
          </a:p>
        </p:txBody>
      </p:sp>
    </p:spTree>
    <p:extLst>
      <p:ext uri="{BB962C8B-B14F-4D97-AF65-F5344CB8AC3E}">
        <p14:creationId xmlns:p14="http://schemas.microsoft.com/office/powerpoint/2010/main" val="1700565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562600"/>
          </a:xfrm>
        </p:spPr>
        <p:txBody>
          <a:bodyPr>
            <a:normAutofit/>
          </a:bodyPr>
          <a:lstStyle/>
          <a:p>
            <a:r>
              <a:rPr lang="en-US" dirty="0"/>
              <a:t>In addition, cultural diversity helps us recognize and respect “ways of being” that are not necessarily our own, so that as we interact with others we can build bridges to trust, respect, and understanding across cultures. Furthermore, this diversity makes our country a more interesting place to live, as people from diverse cultures contribute language skills, new ways of thinking, new knowledge, and different experiences.</a:t>
            </a:r>
            <a:endParaRPr lang="en-GB" dirty="0"/>
          </a:p>
          <a:p>
            <a:pPr marL="0" indent="0">
              <a:buNone/>
            </a:pPr>
            <a:endParaRPr lang="en-US" dirty="0"/>
          </a:p>
        </p:txBody>
      </p:sp>
    </p:spTree>
    <p:extLst>
      <p:ext uri="{BB962C8B-B14F-4D97-AF65-F5344CB8AC3E}">
        <p14:creationId xmlns:p14="http://schemas.microsoft.com/office/powerpoint/2010/main" val="3323568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4525963"/>
          </a:xfrm>
        </p:spPr>
        <p:txBody>
          <a:bodyPr/>
          <a:lstStyle/>
          <a:p>
            <a:r>
              <a:rPr lang="en-US" dirty="0"/>
              <a:t>Multiculturalism is recognition of and respect of cultural differences It allows much of the dominant culture to be shared while valuing of some tradition of various group.</a:t>
            </a:r>
          </a:p>
          <a:p>
            <a:r>
              <a:rPr lang="en-US" dirty="0"/>
              <a:t>Judging other culture by the standards of own culture is called ethnocentrism.</a:t>
            </a:r>
            <a:r>
              <a:rPr lang="en-GB" dirty="0"/>
              <a:t> We all live within culture and tend to see our values as normal while other values as abnormal.</a:t>
            </a:r>
          </a:p>
          <a:p>
            <a:endParaRPr lang="en-US" dirty="0"/>
          </a:p>
        </p:txBody>
      </p:sp>
    </p:spTree>
    <p:extLst>
      <p:ext uri="{BB962C8B-B14F-4D97-AF65-F5344CB8AC3E}">
        <p14:creationId xmlns:p14="http://schemas.microsoft.com/office/powerpoint/2010/main" val="8036821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257800"/>
          </a:xfrm>
        </p:spPr>
        <p:txBody>
          <a:bodyPr>
            <a:normAutofit/>
          </a:bodyPr>
          <a:lstStyle/>
          <a:p>
            <a:r>
              <a:rPr lang="en-GB" dirty="0" smtClean="0"/>
              <a:t>Judging </a:t>
            </a:r>
            <a:r>
              <a:rPr lang="en-GB" dirty="0"/>
              <a:t>other culture by their own standard is called cultural relativism.</a:t>
            </a:r>
            <a:endParaRPr lang="en-US" dirty="0"/>
          </a:p>
          <a:p>
            <a:r>
              <a:rPr lang="en-US" dirty="0"/>
              <a:t>Cultural diversity supports the idea that every person can make a unique and positive contribution to the larger society because of, rather than in spite of, their differences.</a:t>
            </a:r>
            <a:endParaRPr lang="en-US" i="1" dirty="0"/>
          </a:p>
          <a:p>
            <a:r>
              <a:rPr lang="en-US" i="1" dirty="0"/>
              <a:t>“Diversity is the one true thing we have in common. </a:t>
            </a:r>
            <a:r>
              <a:rPr lang="en-US" dirty="0"/>
              <a:t/>
            </a:r>
            <a:br>
              <a:rPr lang="en-US" dirty="0"/>
            </a:br>
            <a:r>
              <a:rPr lang="en-US" i="1" dirty="0"/>
              <a:t>Celebrate it every day.”</a:t>
            </a:r>
            <a:endParaRPr lang="en-GB" dirty="0"/>
          </a:p>
          <a:p>
            <a:pPr marL="0" indent="0">
              <a:buNone/>
            </a:pPr>
            <a:endParaRPr lang="en-US" dirty="0"/>
          </a:p>
        </p:txBody>
      </p:sp>
    </p:spTree>
    <p:extLst>
      <p:ext uri="{BB962C8B-B14F-4D97-AF65-F5344CB8AC3E}">
        <p14:creationId xmlns:p14="http://schemas.microsoft.com/office/powerpoint/2010/main" val="40053369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23</TotalTime>
  <Words>459</Words>
  <Application>Microsoft Office PowerPoint</Application>
  <PresentationFormat>On-screen Show (4:3)</PresentationFormat>
  <Paragraphs>19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Concourse</vt:lpstr>
      <vt:lpstr>CULTURE</vt:lpstr>
      <vt:lpstr>PowerPoint Presentation</vt:lpstr>
      <vt:lpstr>Diversity</vt:lpstr>
      <vt:lpstr>Cultural Diversity</vt:lpstr>
      <vt:lpstr>Why is cultural diversity a “good thing”?</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Yasir Nawaz</dc:creator>
  <cp:lastModifiedBy>MyUserName</cp:lastModifiedBy>
  <cp:revision>12</cp:revision>
  <dcterms:created xsi:type="dcterms:W3CDTF">2006-08-16T00:00:00Z</dcterms:created>
  <dcterms:modified xsi:type="dcterms:W3CDTF">2020-04-19T18:30:22Z</dcterms:modified>
</cp:coreProperties>
</file>