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2" r:id="rId1"/>
  </p:sldMasterIdLst>
  <p:sldIdLst>
    <p:sldId id="328" r:id="rId2"/>
    <p:sldId id="329" r:id="rId3"/>
    <p:sldId id="330" r:id="rId4"/>
    <p:sldId id="331" r:id="rId5"/>
    <p:sldId id="332" r:id="rId6"/>
    <p:sldId id="333" r:id="rId7"/>
    <p:sldId id="334"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426" autoAdjust="0"/>
    <p:restoredTop sz="95374" autoAdjust="0"/>
  </p:normalViewPr>
  <p:slideViewPr>
    <p:cSldViewPr>
      <p:cViewPr>
        <p:scale>
          <a:sx n="66" d="100"/>
          <a:sy n="66" d="100"/>
        </p:scale>
        <p:origin x="-1428" y="-27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A95D398A-054F-4B73-9FDA-0B48F8FA1861}" type="datetimeFigureOut">
              <a:rPr lang="en-US" smtClean="0"/>
              <a:t>5/3/2020</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0BF6EA0-EC5E-43C8-B8ED-1F45D81114F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95D398A-054F-4B73-9FDA-0B48F8FA1861}" type="datetimeFigureOut">
              <a:rPr lang="en-US" smtClean="0"/>
              <a:t>5/3/2020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70BF6EA0-EC5E-43C8-B8ED-1F45D81114F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95D398A-054F-4B73-9FDA-0B48F8FA1861}" type="datetimeFigureOut">
              <a:rPr lang="en-US" smtClean="0"/>
              <a:t>5/3/2020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70BF6EA0-EC5E-43C8-B8ED-1F45D81114F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95D398A-054F-4B73-9FDA-0B48F8FA1861}" type="datetimeFigureOut">
              <a:rPr lang="en-US" smtClean="0"/>
              <a:t>5/3/2020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70BF6EA0-EC5E-43C8-B8ED-1F45D81114F3}" type="slidenum">
              <a:rPr lang="en-US" smtClean="0"/>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A95D398A-054F-4B73-9FDA-0B48F8FA1861}" type="datetimeFigureOut">
              <a:rPr lang="en-US" smtClean="0"/>
              <a:t>5/3/2020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70BF6EA0-EC5E-43C8-B8ED-1F45D81114F3}" type="slidenum">
              <a:rPr lang="en-US" smtClean="0"/>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A95D398A-054F-4B73-9FDA-0B48F8FA1861}" type="datetimeFigureOut">
              <a:rPr lang="en-US" smtClean="0"/>
              <a:t>5/3/2020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70BF6EA0-EC5E-43C8-B8ED-1F45D81114F3}" type="slidenum">
              <a:rPr lang="en-US" smtClean="0"/>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A95D398A-054F-4B73-9FDA-0B48F8FA1861}" type="datetimeFigureOut">
              <a:rPr lang="en-US" smtClean="0"/>
              <a:t>5/3/2020</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70BF6EA0-EC5E-43C8-B8ED-1F45D81114F3}"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A95D398A-054F-4B73-9FDA-0B48F8FA1861}" type="datetimeFigureOut">
              <a:rPr lang="en-US" smtClean="0"/>
              <a:t>5/3/2020</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70BF6EA0-EC5E-43C8-B8ED-1F45D81114F3}" type="slidenum">
              <a:rPr lang="en-US" smtClean="0"/>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A95D398A-054F-4B73-9FDA-0B48F8FA1861}" type="datetimeFigureOut">
              <a:rPr lang="en-US" smtClean="0"/>
              <a:t>5/3/2020</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70BF6EA0-EC5E-43C8-B8ED-1F45D81114F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A95D398A-054F-4B73-9FDA-0B48F8FA1861}" type="datetimeFigureOut">
              <a:rPr lang="en-US" smtClean="0"/>
              <a:t>5/3/2020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70BF6EA0-EC5E-43C8-B8ED-1F45D81114F3}"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A95D398A-054F-4B73-9FDA-0B48F8FA1861}" type="datetimeFigureOut">
              <a:rPr lang="en-US" smtClean="0"/>
              <a:t>5/3/2020</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0BF6EA0-EC5E-43C8-B8ED-1F45D81114F3}" type="slidenum">
              <a:rPr lang="en-US" smtClean="0"/>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A95D398A-054F-4B73-9FDA-0B48F8FA1861}" type="datetimeFigureOut">
              <a:rPr lang="en-US" smtClean="0"/>
              <a:t>5/3/2020</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70BF6EA0-EC5E-43C8-B8ED-1F45D81114F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8229600" cy="4788091"/>
          </a:xfrm>
        </p:spPr>
        <p:txBody>
          <a:bodyPr/>
          <a:lstStyle/>
          <a:p>
            <a:pPr marL="109728" indent="0" algn="ctr">
              <a:buNone/>
            </a:pPr>
            <a:r>
              <a:rPr lang="en-US" sz="2800" b="1" dirty="0">
                <a:latin typeface="Times New Roman" pitchFamily="18" charset="0"/>
                <a:cs typeface="Times New Roman" pitchFamily="18" charset="0"/>
              </a:rPr>
              <a:t>The </a:t>
            </a:r>
            <a:r>
              <a:rPr lang="en-US" sz="2800" b="1" dirty="0" err="1">
                <a:latin typeface="Times New Roman" pitchFamily="18" charset="0"/>
                <a:cs typeface="Times New Roman" pitchFamily="18" charset="0"/>
              </a:rPr>
              <a:t>Wazir</a:t>
            </a:r>
            <a:r>
              <a:rPr lang="en-US" sz="2800" b="1" dirty="0">
                <a:latin typeface="Times New Roman" pitchFamily="18" charset="0"/>
                <a:cs typeface="Times New Roman" pitchFamily="18" charset="0"/>
              </a:rPr>
              <a:t> Khan </a:t>
            </a:r>
            <a:r>
              <a:rPr lang="en-US" sz="2800" b="1" dirty="0" smtClean="0">
                <a:latin typeface="Times New Roman" pitchFamily="18" charset="0"/>
                <a:cs typeface="Times New Roman" pitchFamily="18" charset="0"/>
              </a:rPr>
              <a:t>Mosque</a:t>
            </a:r>
          </a:p>
          <a:p>
            <a:pPr marL="109728" indent="0">
              <a:buNone/>
            </a:pPr>
            <a:r>
              <a:rPr lang="en-US" sz="1800" dirty="0" smtClean="0">
                <a:latin typeface="Times New Roman" pitchFamily="18" charset="0"/>
                <a:cs typeface="Times New Roman" pitchFamily="18" charset="0"/>
              </a:rPr>
              <a:t>The </a:t>
            </a:r>
            <a:r>
              <a:rPr lang="en-US" sz="1800" dirty="0" err="1">
                <a:latin typeface="Times New Roman" pitchFamily="18" charset="0"/>
                <a:cs typeface="Times New Roman" pitchFamily="18" charset="0"/>
              </a:rPr>
              <a:t>Wazir</a:t>
            </a:r>
            <a:r>
              <a:rPr lang="en-US" sz="1800" dirty="0">
                <a:latin typeface="Times New Roman" pitchFamily="18" charset="0"/>
                <a:cs typeface="Times New Roman" pitchFamily="18" charset="0"/>
              </a:rPr>
              <a:t> Khan Mosque ) in Lahore, Pakistan, is famous for its extensive faience tile and Calligraphy work. </a:t>
            </a:r>
            <a:r>
              <a:rPr lang="en-US" sz="1800" dirty="0" smtClean="0">
                <a:latin typeface="Times New Roman" pitchFamily="18" charset="0"/>
                <a:cs typeface="Times New Roman" pitchFamily="18" charset="0"/>
              </a:rPr>
              <a:t> </a:t>
            </a:r>
            <a:r>
              <a:rPr lang="en-US" sz="1800" dirty="0">
                <a:latin typeface="Times New Roman" pitchFamily="18" charset="0"/>
                <a:cs typeface="Times New Roman" pitchFamily="18" charset="0"/>
              </a:rPr>
              <a:t>It has been described as ' a mole on the cheek of Lahore</a:t>
            </a:r>
            <a:r>
              <a:rPr lang="en-US" sz="1800" dirty="0" smtClean="0">
                <a:latin typeface="Times New Roman" pitchFamily="18" charset="0"/>
                <a:cs typeface="Times New Roman" pitchFamily="18" charset="0"/>
              </a:rPr>
              <a:t>'.</a:t>
            </a:r>
          </a:p>
          <a:p>
            <a:pPr marL="109728" indent="0">
              <a:buNone/>
            </a:pPr>
            <a:r>
              <a:rPr lang="en-US" sz="1800" dirty="0" smtClean="0">
                <a:latin typeface="Times New Roman" pitchFamily="18" charset="0"/>
                <a:cs typeface="Times New Roman" pitchFamily="18" charset="0"/>
              </a:rPr>
              <a:t> </a:t>
            </a:r>
            <a:r>
              <a:rPr lang="en-US" sz="1800" dirty="0">
                <a:latin typeface="Times New Roman" pitchFamily="18" charset="0"/>
                <a:cs typeface="Times New Roman" pitchFamily="18" charset="0"/>
              </a:rPr>
              <a:t>It was built in seven years, starting around 1634-1635 AD, during the reign of the Mughal Emperor Shah </a:t>
            </a:r>
            <a:r>
              <a:rPr lang="en-US" sz="1800" dirty="0" err="1" smtClean="0">
                <a:latin typeface="Times New Roman" pitchFamily="18" charset="0"/>
                <a:cs typeface="Times New Roman" pitchFamily="18" charset="0"/>
              </a:rPr>
              <a:t>Jahan</a:t>
            </a:r>
            <a:r>
              <a:rPr lang="en-US" sz="1800" dirty="0" smtClean="0">
                <a:latin typeface="Times New Roman" pitchFamily="18" charset="0"/>
                <a:cs typeface="Times New Roman" pitchFamily="18" charset="0"/>
              </a:rPr>
              <a:t>. It </a:t>
            </a:r>
            <a:r>
              <a:rPr lang="en-US" sz="1800" dirty="0">
                <a:latin typeface="Times New Roman" pitchFamily="18" charset="0"/>
                <a:cs typeface="Times New Roman" pitchFamily="18" charset="0"/>
              </a:rPr>
              <a:t>was built by </a:t>
            </a:r>
            <a:r>
              <a:rPr lang="en-US" sz="1800" dirty="0" err="1">
                <a:latin typeface="Times New Roman" pitchFamily="18" charset="0"/>
                <a:cs typeface="Times New Roman" pitchFamily="18" charset="0"/>
              </a:rPr>
              <a:t>Shaikh</a:t>
            </a:r>
            <a:r>
              <a:rPr lang="en-US" sz="1800" dirty="0">
                <a:latin typeface="Times New Roman" pitchFamily="18" charset="0"/>
                <a:cs typeface="Times New Roman" pitchFamily="18" charset="0"/>
              </a:rPr>
              <a:t>-u-din Ansari.</a:t>
            </a:r>
          </a:p>
        </p:txBody>
      </p:sp>
      <p:sp>
        <p:nvSpPr>
          <p:cNvPr id="3" name="Title 2"/>
          <p:cNvSpPr>
            <a:spLocks noGrp="1"/>
          </p:cNvSpPr>
          <p:nvPr>
            <p:ph type="title"/>
          </p:nvPr>
        </p:nvSpPr>
        <p:spPr/>
        <p:txBody>
          <a:bodyPr>
            <a:normAutofit/>
          </a:bodyPr>
          <a:lstStyle/>
          <a:p>
            <a:r>
              <a:rPr lang="en-US" sz="2800" dirty="0">
                <a:solidFill>
                  <a:schemeClr val="tx1"/>
                </a:solidFill>
                <a:latin typeface="Times New Roman" pitchFamily="18" charset="0"/>
                <a:cs typeface="Times New Roman" pitchFamily="18" charset="0"/>
              </a:rPr>
              <a:t>Calligraphy on </a:t>
            </a:r>
            <a:r>
              <a:rPr lang="en-US" sz="2800" dirty="0" smtClean="0">
                <a:solidFill>
                  <a:schemeClr val="tx1"/>
                </a:solidFill>
                <a:latin typeface="Times New Roman" pitchFamily="18" charset="0"/>
                <a:cs typeface="Times New Roman" pitchFamily="18" charset="0"/>
              </a:rPr>
              <a:t>Historic Monuments</a:t>
            </a:r>
            <a:endParaRPr lang="en-US" sz="2800" dirty="0">
              <a:solidFill>
                <a:schemeClr val="tx1"/>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3124200"/>
            <a:ext cx="43434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124200"/>
            <a:ext cx="33528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195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Mughal Art work and calligraphy at </a:t>
            </a:r>
            <a:r>
              <a:rPr lang="en-US" dirty="0" err="1"/>
              <a:t>Wazir</a:t>
            </a:r>
            <a:r>
              <a:rPr lang="en-US" dirty="0"/>
              <a:t> Khan Mosque, Lahore</a:t>
            </a: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97515" y="1828800"/>
            <a:ext cx="2783114"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828800"/>
            <a:ext cx="35052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0" y="1828800"/>
            <a:ext cx="24384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0505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2800" dirty="0">
                <a:solidFill>
                  <a:schemeClr val="tx1"/>
                </a:solidFill>
                <a:latin typeface="Times New Roman" pitchFamily="18" charset="0"/>
                <a:cs typeface="Times New Roman" pitchFamily="18" charset="0"/>
              </a:rPr>
              <a:t>THATTA GRAVEYARD</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67200" y="1219200"/>
            <a:ext cx="48768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4268289"/>
            <a:ext cx="4876800" cy="2567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81000" y="1295400"/>
            <a:ext cx="3657600" cy="4524315"/>
          </a:xfrm>
          <a:prstGeom prst="rect">
            <a:avLst/>
          </a:prstGeom>
        </p:spPr>
        <p:txBody>
          <a:bodyPr wrap="square">
            <a:spAutoFit/>
          </a:bodyPr>
          <a:lstStyle/>
          <a:p>
            <a:r>
              <a:rPr lang="en-US" dirty="0">
                <a:latin typeface="Times New Roman" pitchFamily="18" charset="0"/>
                <a:cs typeface="Times New Roman" pitchFamily="18" charset="0"/>
              </a:rPr>
              <a:t>The World Heritage listed the remains of the city of </a:t>
            </a:r>
            <a:r>
              <a:rPr lang="en-US" dirty="0" err="1">
                <a:latin typeface="Times New Roman" pitchFamily="18" charset="0"/>
                <a:cs typeface="Times New Roman" pitchFamily="18" charset="0"/>
              </a:rPr>
              <a:t>Thatta</a:t>
            </a:r>
            <a:r>
              <a:rPr lang="en-US" dirty="0">
                <a:latin typeface="Times New Roman" pitchFamily="18" charset="0"/>
                <a:cs typeface="Times New Roman" pitchFamily="18" charset="0"/>
              </a:rPr>
              <a:t> in 1981. </a:t>
            </a:r>
            <a:r>
              <a:rPr lang="en-US" dirty="0" err="1">
                <a:latin typeface="Times New Roman" pitchFamily="18" charset="0"/>
                <a:cs typeface="Times New Roman" pitchFamily="18" charset="0"/>
              </a:rPr>
              <a:t>Thatta’s</a:t>
            </a:r>
            <a:r>
              <a:rPr lang="en-US" dirty="0">
                <a:latin typeface="Times New Roman" pitchFamily="18" charset="0"/>
                <a:cs typeface="Times New Roman" pitchFamily="18" charset="0"/>
              </a:rPr>
              <a:t> old necropolis confers you with a view of the </a:t>
            </a:r>
            <a:r>
              <a:rPr lang="en-US" dirty="0" smtClean="0">
                <a:latin typeface="Times New Roman" pitchFamily="18" charset="0"/>
                <a:cs typeface="Times New Roman" pitchFamily="18" charset="0"/>
              </a:rPr>
              <a:t>Sind civilization. </a:t>
            </a:r>
          </a:p>
          <a:p>
            <a:endParaRPr lang="en-US" dirty="0">
              <a:latin typeface="Times New Roman" pitchFamily="18" charset="0"/>
              <a:cs typeface="Times New Roman" pitchFamily="18" charset="0"/>
            </a:endParaRPr>
          </a:p>
          <a:p>
            <a:r>
              <a:rPr lang="en-US" dirty="0" smtClean="0">
                <a:latin typeface="Times New Roman" pitchFamily="18" charset="0"/>
                <a:cs typeface="Times New Roman" pitchFamily="18" charset="0"/>
              </a:rPr>
              <a:t>The </a:t>
            </a:r>
            <a:r>
              <a:rPr lang="en-US" dirty="0">
                <a:latin typeface="Times New Roman" pitchFamily="18" charset="0"/>
                <a:cs typeface="Times New Roman" pitchFamily="18" charset="0"/>
              </a:rPr>
              <a:t>carving and </a:t>
            </a:r>
            <a:r>
              <a:rPr lang="en-US" dirty="0" err="1">
                <a:latin typeface="Times New Roman" pitchFamily="18" charset="0"/>
                <a:cs typeface="Times New Roman" pitchFamily="18" charset="0"/>
              </a:rPr>
              <a:t>Quranic</a:t>
            </a:r>
            <a:r>
              <a:rPr lang="en-US" dirty="0">
                <a:latin typeface="Times New Roman" pitchFamily="18" charset="0"/>
                <a:cs typeface="Times New Roman" pitchFamily="18" charset="0"/>
              </a:rPr>
              <a:t> scripts on grave inside a tomb at the famous </a:t>
            </a:r>
            <a:r>
              <a:rPr lang="en-US" dirty="0" err="1">
                <a:latin typeface="Times New Roman" pitchFamily="18" charset="0"/>
                <a:cs typeface="Times New Roman" pitchFamily="18" charset="0"/>
              </a:rPr>
              <a:t>Makli</a:t>
            </a:r>
            <a:r>
              <a:rPr lang="en-US" dirty="0">
                <a:latin typeface="Times New Roman" pitchFamily="18" charset="0"/>
                <a:cs typeface="Times New Roman" pitchFamily="18" charset="0"/>
              </a:rPr>
              <a:t> Graveyard. It is situated over the </a:t>
            </a:r>
            <a:r>
              <a:rPr lang="en-US" dirty="0" err="1">
                <a:latin typeface="Times New Roman" pitchFamily="18" charset="0"/>
                <a:cs typeface="Times New Roman" pitchFamily="18" charset="0"/>
              </a:rPr>
              <a:t>Makli</a:t>
            </a:r>
            <a:r>
              <a:rPr lang="en-US" dirty="0">
                <a:latin typeface="Times New Roman" pitchFamily="18" charset="0"/>
                <a:cs typeface="Times New Roman" pitchFamily="18" charset="0"/>
              </a:rPr>
              <a:t> hill, near city of </a:t>
            </a:r>
            <a:r>
              <a:rPr lang="en-US" dirty="0" err="1">
                <a:latin typeface="Times New Roman" pitchFamily="18" charset="0"/>
                <a:cs typeface="Times New Roman" pitchFamily="18" charset="0"/>
              </a:rPr>
              <a:t>Thatta</a:t>
            </a:r>
            <a:r>
              <a:rPr lang="en-US" dirty="0">
                <a:latin typeface="Times New Roman" pitchFamily="18" charset="0"/>
                <a:cs typeface="Times New Roman" pitchFamily="18" charset="0"/>
              </a:rPr>
              <a:t> and is said to be one of the largest necropolis of the world. The necropolis is spread over some 15 kilometers, and has the graves and tombs of many rulers and elites of times.</a:t>
            </a:r>
          </a:p>
          <a:p>
            <a:r>
              <a:rPr lang="en-US" dirty="0" smtClean="0"/>
              <a:t>. </a:t>
            </a:r>
            <a:endParaRPr lang="en-US" dirty="0"/>
          </a:p>
        </p:txBody>
      </p:sp>
    </p:spTree>
    <p:extLst>
      <p:ext uri="{BB962C8B-B14F-4D97-AF65-F5344CB8AC3E}">
        <p14:creationId xmlns:p14="http://schemas.microsoft.com/office/powerpoint/2010/main" val="1237051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8084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181600" cy="4525963"/>
          </a:xfrm>
        </p:spPr>
        <p:txBody>
          <a:bodyPr>
            <a:normAutofit/>
          </a:bodyPr>
          <a:lstStyle/>
          <a:p>
            <a:pPr marL="109728" indent="0">
              <a:buNone/>
            </a:pPr>
            <a:r>
              <a:rPr lang="en-US" sz="1800" dirty="0">
                <a:latin typeface="Times New Roman" pitchFamily="18" charset="0"/>
                <a:cs typeface="Times New Roman" pitchFamily="18" charset="0"/>
              </a:rPr>
              <a:t>Shah </a:t>
            </a:r>
            <a:r>
              <a:rPr lang="en-US" sz="1800" dirty="0" err="1">
                <a:latin typeface="Times New Roman" pitchFamily="18" charset="0"/>
                <a:cs typeface="Times New Roman" pitchFamily="18" charset="0"/>
              </a:rPr>
              <a:t>Jahan</a:t>
            </a:r>
            <a:r>
              <a:rPr lang="en-US" sz="1800" dirty="0">
                <a:latin typeface="Times New Roman" pitchFamily="18" charset="0"/>
                <a:cs typeface="Times New Roman" pitchFamily="18" charset="0"/>
              </a:rPr>
              <a:t> Mosque was built by Shah </a:t>
            </a:r>
            <a:r>
              <a:rPr lang="en-US" sz="1800" dirty="0" err="1">
                <a:latin typeface="Times New Roman" pitchFamily="18" charset="0"/>
                <a:cs typeface="Times New Roman" pitchFamily="18" charset="0"/>
              </a:rPr>
              <a:t>Jahan</a:t>
            </a:r>
            <a:r>
              <a:rPr lang="en-US" sz="1800" dirty="0">
                <a:latin typeface="Times New Roman" pitchFamily="18" charset="0"/>
                <a:cs typeface="Times New Roman" pitchFamily="18" charset="0"/>
              </a:rPr>
              <a:t> in 1647-49 and lined with glazed tiles and beautiful calligraphy. This structure has 101 domes and is designed in such a way that imam's voice can reach every corner of this building without the help of any loudspeaker or other device.</a:t>
            </a:r>
          </a:p>
        </p:txBody>
      </p:sp>
      <p:sp>
        <p:nvSpPr>
          <p:cNvPr id="3" name="Title 2"/>
          <p:cNvSpPr>
            <a:spLocks noGrp="1"/>
          </p:cNvSpPr>
          <p:nvPr>
            <p:ph type="title"/>
          </p:nvPr>
        </p:nvSpPr>
        <p:spPr/>
        <p:txBody>
          <a:bodyPr>
            <a:normAutofit/>
          </a:bodyPr>
          <a:lstStyle/>
          <a:p>
            <a:r>
              <a:rPr lang="en-US" sz="2800" dirty="0">
                <a:solidFill>
                  <a:schemeClr val="tx1"/>
                </a:solidFill>
                <a:latin typeface="Times New Roman" pitchFamily="18" charset="0"/>
                <a:cs typeface="Times New Roman" pitchFamily="18" charset="0"/>
              </a:rPr>
              <a:t>THATTA SHAH JAHAN MOSQUE </a:t>
            </a: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1143000"/>
            <a:ext cx="32766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886200"/>
            <a:ext cx="5562600" cy="2968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9286" t="6225" r="15645" b="51945"/>
          <a:stretch/>
        </p:blipFill>
        <p:spPr bwMode="auto">
          <a:xfrm>
            <a:off x="152400" y="3907971"/>
            <a:ext cx="3095171" cy="294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0550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229600" cy="4864291"/>
          </a:xfrm>
        </p:spPr>
        <p:txBody>
          <a:bodyPr>
            <a:normAutofit/>
          </a:bodyPr>
          <a:lstStyle/>
          <a:p>
            <a:pPr marL="109728" indent="0">
              <a:buNone/>
            </a:pPr>
            <a:r>
              <a:rPr lang="en-US" sz="1800" dirty="0">
                <a:latin typeface="Times New Roman" pitchFamily="18" charset="0"/>
                <a:cs typeface="Times New Roman" pitchFamily="18" charset="0"/>
              </a:rPr>
              <a:t>•</a:t>
            </a:r>
            <a:r>
              <a:rPr lang="en-US" sz="1800" dirty="0" err="1">
                <a:latin typeface="Times New Roman" pitchFamily="18" charset="0"/>
                <a:cs typeface="Times New Roman" pitchFamily="18" charset="0"/>
              </a:rPr>
              <a:t>Bhong</a:t>
            </a:r>
            <a:r>
              <a:rPr lang="en-US" sz="1800" dirty="0">
                <a:latin typeface="Times New Roman" pitchFamily="18" charset="0"/>
                <a:cs typeface="Times New Roman" pitchFamily="18" charset="0"/>
              </a:rPr>
              <a:t> Mosque is located in the village of </a:t>
            </a:r>
            <a:r>
              <a:rPr lang="en-US" sz="1800" dirty="0" err="1">
                <a:latin typeface="Times New Roman" pitchFamily="18" charset="0"/>
                <a:cs typeface="Times New Roman" pitchFamily="18" charset="0"/>
              </a:rPr>
              <a:t>Bhong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Sadiqabad</a:t>
            </a:r>
            <a:r>
              <a:rPr lang="en-US" sz="1800" dirty="0">
                <a:latin typeface="Times New Roman" pitchFamily="18" charset="0"/>
                <a:cs typeface="Times New Roman" pitchFamily="18" charset="0"/>
              </a:rPr>
              <a:t> Tehsil, Rahim </a:t>
            </a:r>
            <a:r>
              <a:rPr lang="en-US" sz="1800" dirty="0" err="1">
                <a:latin typeface="Times New Roman" pitchFamily="18" charset="0"/>
                <a:cs typeface="Times New Roman" pitchFamily="18" charset="0"/>
              </a:rPr>
              <a:t>Yar</a:t>
            </a:r>
            <a:r>
              <a:rPr lang="en-US" sz="1800" dirty="0">
                <a:latin typeface="Times New Roman" pitchFamily="18" charset="0"/>
                <a:cs typeface="Times New Roman" pitchFamily="18" charset="0"/>
              </a:rPr>
              <a:t> Khan District, Southern Punjab Pakistan</a:t>
            </a:r>
            <a:r>
              <a:rPr lang="en-US" sz="1800" dirty="0" smtClean="0">
                <a:latin typeface="Times New Roman" pitchFamily="18" charset="0"/>
                <a:cs typeface="Times New Roman" pitchFamily="18" charset="0"/>
              </a:rPr>
              <a:t>.</a:t>
            </a:r>
          </a:p>
          <a:p>
            <a:pPr marL="109728" indent="0">
              <a:buNone/>
            </a:pPr>
            <a:r>
              <a:rPr lang="en-US" sz="1800" dirty="0" smtClean="0">
                <a:latin typeface="Times New Roman" pitchFamily="18" charset="0"/>
                <a:cs typeface="Times New Roman" pitchFamily="18" charset="0"/>
              </a:rPr>
              <a:t> </a:t>
            </a:r>
            <a:r>
              <a:rPr lang="en-US" sz="1800" dirty="0">
                <a:latin typeface="Times New Roman" pitchFamily="18" charset="0"/>
                <a:cs typeface="Times New Roman" pitchFamily="18" charset="0"/>
              </a:rPr>
              <a:t>•It was designed and constructed over a period of nearly 50 years (1932–1982) and won the Aga Khan Award for Architecture in 1986. </a:t>
            </a:r>
          </a:p>
        </p:txBody>
      </p:sp>
      <p:sp>
        <p:nvSpPr>
          <p:cNvPr id="3" name="Title 2"/>
          <p:cNvSpPr>
            <a:spLocks noGrp="1"/>
          </p:cNvSpPr>
          <p:nvPr>
            <p:ph type="title"/>
          </p:nvPr>
        </p:nvSpPr>
        <p:spPr/>
        <p:txBody>
          <a:bodyPr>
            <a:normAutofit/>
          </a:bodyPr>
          <a:lstStyle/>
          <a:p>
            <a:r>
              <a:rPr lang="en-US" sz="2800" dirty="0" err="1">
                <a:solidFill>
                  <a:schemeClr val="tx1"/>
                </a:solidFill>
                <a:latin typeface="Times New Roman" pitchFamily="18" charset="0"/>
                <a:cs typeface="Times New Roman" pitchFamily="18" charset="0"/>
              </a:rPr>
              <a:t>Bhong</a:t>
            </a:r>
            <a:r>
              <a:rPr lang="en-US" sz="2800" dirty="0">
                <a:solidFill>
                  <a:schemeClr val="tx1"/>
                </a:solidFill>
                <a:latin typeface="Times New Roman" pitchFamily="18" charset="0"/>
                <a:cs typeface="Times New Roman" pitchFamily="18" charset="0"/>
              </a:rPr>
              <a:t> Mosque</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2514600"/>
            <a:ext cx="48006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514600"/>
            <a:ext cx="37338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9821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5080" b="5820"/>
          <a:stretch/>
        </p:blipFill>
        <p:spPr bwMode="auto">
          <a:xfrm>
            <a:off x="4439918" y="1"/>
            <a:ext cx="4704082"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043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339466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1674</TotalTime>
  <Words>287</Words>
  <Application>Microsoft Office PowerPoint</Application>
  <PresentationFormat>On-screen Show (4:3)</PresentationFormat>
  <Paragraphs>15</Paragraphs>
  <Slides>7</Slides>
  <Notes>0</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Concourse</vt:lpstr>
      <vt:lpstr>Calligraphy on Historic Monuments</vt:lpstr>
      <vt:lpstr>Mughal Art work and calligraphy at Wazir Khan Mosque, Lahore</vt:lpstr>
      <vt:lpstr>THATTA GRAVEYARD</vt:lpstr>
      <vt:lpstr>PowerPoint Presentation</vt:lpstr>
      <vt:lpstr>THATTA SHAH JAHAN MOSQUE </vt:lpstr>
      <vt:lpstr>Bhong Mosque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ANEELA NOOR CLASS:                                     BS FINE ARTS ROLL NO:                                BFAF15M012 SMESTER:                                                8th  SUBJECT:                            ART PRESENTATION             UO</dc:title>
  <dc:creator>Windows User</dc:creator>
  <cp:lastModifiedBy>Windows User</cp:lastModifiedBy>
  <cp:revision>234</cp:revision>
  <dcterms:created xsi:type="dcterms:W3CDTF">2019-03-24T16:55:44Z</dcterms:created>
  <dcterms:modified xsi:type="dcterms:W3CDTF">2020-05-03T11:52:08Z</dcterms:modified>
</cp:coreProperties>
</file>