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Prepared by: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Kanza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Mahmood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4800" b="1" smtClean="0">
                <a:latin typeface="Times New Roman" pitchFamily="18" charset="0"/>
                <a:cs typeface="Times New Roman" pitchFamily="18" charset="0"/>
              </a:rPr>
              <a:t>PR Campaign Making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Issue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Target audience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Duration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duration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Budget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Initial Information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pter-1-what-is-public-relations-8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0960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sz="6600" b="1" smtClean="0">
                <a:latin typeface="Times New Roman" pitchFamily="18" charset="0"/>
                <a:cs typeface="Times New Roman" pitchFamily="18" charset="0"/>
              </a:rPr>
              <a:t>RACE Formula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Defining public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 analysis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Demographics and Psychographics of people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Determining which medium is in their access?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kind of message should be? (Language etc)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5400" b="1" smtClean="0">
                <a:latin typeface="Times New Roman" pitchFamily="18" charset="0"/>
                <a:cs typeface="Times New Roman" pitchFamily="18" charset="0"/>
              </a:rPr>
              <a:t>Research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Defining objectives in detail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of gathering information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 data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Creatively applying the obtained data for attainment of objectives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 strategies - Media channels or medium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Message – Slogans etc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Volunteers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Instructions related to issue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400" b="1" smtClean="0">
                <a:latin typeface="Times New Roman" pitchFamily="18" charset="0"/>
                <a:cs typeface="Times New Roman" pitchFamily="18" charset="0"/>
              </a:rPr>
              <a:t>Action and Planning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Message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Propaganda techniques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Message exposure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attitude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overt behavior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Acts of social responsibility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400" b="1" smtClean="0">
                <a:latin typeface="Times New Roman" pitchFamily="18" charset="0"/>
                <a:cs typeface="Times New Roman" pitchFamily="18" charset="0"/>
              </a:rPr>
              <a:t>Communication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Activity planned adequately?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Understanding of message by recipients?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target audience reached?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Desired objectives achieved?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Unforeseen circumstances affected success of campaign?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fell in budget?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 to be improved?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800" b="1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Measurement of production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Measurement of message exposure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Measurement of audience awareness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Measurement of audience attitude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Measurement of audience action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 audit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Meetings and event attendance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Times New Roman" pitchFamily="18" charset="0"/>
                <a:cs typeface="Times New Roman" pitchFamily="18" charset="0"/>
              </a:rPr>
              <a:t>Measurements for Evaluation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581400"/>
          </a:xfrm>
        </p:spPr>
        <p:txBody>
          <a:bodyPr>
            <a:normAutofit/>
          </a:bodyPr>
          <a:lstStyle/>
          <a:p>
            <a:r>
              <a:rPr sz="4000" b="1" smtClean="0">
                <a:latin typeface="Times New Roman" pitchFamily="18" charset="0"/>
                <a:cs typeface="Times New Roman" pitchFamily="18" charset="0"/>
              </a:rPr>
              <a:t>It was a successful campaign or not 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179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PR Campaign Making</vt:lpstr>
      <vt:lpstr>Initial Information</vt:lpstr>
      <vt:lpstr>RACE Formula</vt:lpstr>
      <vt:lpstr>Research</vt:lpstr>
      <vt:lpstr>Action and Planning</vt:lpstr>
      <vt:lpstr>Communication</vt:lpstr>
      <vt:lpstr>Evaluation</vt:lpstr>
      <vt:lpstr>Measurements for Evaluation</vt:lpstr>
      <vt:lpstr>It was a successful campaign or not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2006-08-16T00:00:00Z</dcterms:created>
  <dcterms:modified xsi:type="dcterms:W3CDTF">2020-04-19T20:29:22Z</dcterms:modified>
</cp:coreProperties>
</file>