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Prepared by: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Kanza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Mahmood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sz="4800" b="1" smtClean="0">
                <a:latin typeface="Times New Roman" pitchFamily="18" charset="0"/>
                <a:cs typeface="Times New Roman" pitchFamily="18" charset="0"/>
              </a:rPr>
              <a:t>PR Campaign Making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Issue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Objective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Target audience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Duration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Research duration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Budget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Initial Information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chapter-1-what-is-public-relations-8-72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4000" y="1524000"/>
            <a:ext cx="6096000" cy="4572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95400"/>
          </a:xfrm>
        </p:spPr>
        <p:txBody>
          <a:bodyPr>
            <a:normAutofit/>
          </a:bodyPr>
          <a:lstStyle/>
          <a:p>
            <a:pPr algn="ctr"/>
            <a:r>
              <a:rPr sz="6600" b="1" smtClean="0">
                <a:latin typeface="Times New Roman" pitchFamily="18" charset="0"/>
                <a:cs typeface="Times New Roman" pitchFamily="18" charset="0"/>
              </a:rPr>
              <a:t>RACE Formula</a:t>
            </a:r>
            <a:endParaRPr lang="en-US" sz="6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196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Defining public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Content analysis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Demographics and Psychographics of people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Determining which medium is in their access?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What kind of message should be? (Language etc)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sz="5400" b="1" smtClean="0">
                <a:latin typeface="Times New Roman" pitchFamily="18" charset="0"/>
                <a:cs typeface="Times New Roman" pitchFamily="18" charset="0"/>
              </a:rPr>
              <a:t>Research</a:t>
            </a:r>
            <a:endParaRPr lang="en-US" sz="5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Defining objectives in detail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Process of gathering information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Analyze data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Creatively applying the obtained data for attainment of objectives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Communication strategies - Media channels or medium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Message – Slogans etc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Volunteers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Instructions related to issue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sz="4400" b="1" smtClean="0">
                <a:latin typeface="Times New Roman" pitchFamily="18" charset="0"/>
                <a:cs typeface="Times New Roman" pitchFamily="18" charset="0"/>
              </a:rPr>
              <a:t>Action and Planning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Message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Use of Propaganda techniques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Message exposure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Change in attitude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Change in overt behavior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Acts of social responsibility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sz="4400" b="1" smtClean="0">
                <a:latin typeface="Times New Roman" pitchFamily="18" charset="0"/>
                <a:cs typeface="Times New Roman" pitchFamily="18" charset="0"/>
              </a:rPr>
              <a:t>Communication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Activity planned adequately?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Understanding of message by recipients?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All target audience reached?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Desired objectives achieved?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Unforeseen circumstances affected success of campaign?</a:t>
            </a:r>
          </a:p>
          <a:p>
            <a:pPr>
              <a:lnSpc>
                <a:spcPct val="150000"/>
              </a:lnSpc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Programme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fell in budget?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Steps to be improved?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sz="4800" b="1" smtClean="0">
                <a:latin typeface="Times New Roman" pitchFamily="18" charset="0"/>
                <a:cs typeface="Times New Roman" pitchFamily="18" charset="0"/>
              </a:rPr>
              <a:t>Evaluation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Measurement of production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Measurement of message exposure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Measurement of audience awareness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Measurement of audience attitude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Measurement of audience action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Communication audit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Meetings and event attendance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>
                <a:latin typeface="Times New Roman" pitchFamily="18" charset="0"/>
                <a:cs typeface="Times New Roman" pitchFamily="18" charset="0"/>
              </a:rPr>
              <a:t>Measurements for Evaluation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5410200"/>
            <a:ext cx="8229600" cy="6858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581400"/>
          </a:xfrm>
        </p:spPr>
        <p:txBody>
          <a:bodyPr>
            <a:normAutofit/>
          </a:bodyPr>
          <a:lstStyle/>
          <a:p>
            <a:r>
              <a:rPr sz="4000" b="1" smtClean="0">
                <a:latin typeface="Times New Roman" pitchFamily="18" charset="0"/>
                <a:cs typeface="Times New Roman" pitchFamily="18" charset="0"/>
              </a:rPr>
              <a:t>It was a successful campaign or not ?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35</TotalTime>
  <Words>179</Words>
  <Application>Microsoft Office PowerPoint</Application>
  <PresentationFormat>On-screen Show (4:3)</PresentationFormat>
  <Paragraphs>49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Paper</vt:lpstr>
      <vt:lpstr>PR Campaign Making</vt:lpstr>
      <vt:lpstr>Initial Information</vt:lpstr>
      <vt:lpstr>RACE Formula</vt:lpstr>
      <vt:lpstr>Research</vt:lpstr>
      <vt:lpstr>Action and Planning</vt:lpstr>
      <vt:lpstr>Communication</vt:lpstr>
      <vt:lpstr>Evaluation</vt:lpstr>
      <vt:lpstr>Measurements for Evaluation</vt:lpstr>
      <vt:lpstr>It was a successful campaign or not ?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5</cp:revision>
  <dcterms:created xsi:type="dcterms:W3CDTF">2006-08-16T00:00:00Z</dcterms:created>
  <dcterms:modified xsi:type="dcterms:W3CDTF">2020-04-19T20:29:22Z</dcterms:modified>
</cp:coreProperties>
</file>