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3" r:id="rId3"/>
    <p:sldId id="268" r:id="rId4"/>
    <p:sldId id="269" r:id="rId5"/>
    <p:sldId id="265" r:id="rId6"/>
    <p:sldId id="266" r:id="rId7"/>
    <p:sldId id="267" r:id="rId8"/>
    <p:sldId id="256" r:id="rId9"/>
    <p:sldId id="264" r:id="rId10"/>
    <p:sldId id="257" r:id="rId11"/>
    <p:sldId id="258" r:id="rId12"/>
    <p:sldId id="259" r:id="rId13"/>
    <p:sldId id="260" r:id="rId14"/>
    <p:sldId id="261" r:id="rId15"/>
    <p:sldId id="26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F79-D259-47DA-BA9F-12E49F2392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8FB-D7D3-4F1C-A98B-BF8E1B18F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9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F79-D259-47DA-BA9F-12E49F2392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8FB-D7D3-4F1C-A98B-BF8E1B18F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F79-D259-47DA-BA9F-12E49F2392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8FB-D7D3-4F1C-A98B-BF8E1B18F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4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F79-D259-47DA-BA9F-12E49F2392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8FB-D7D3-4F1C-A98B-BF8E1B18F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48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F79-D259-47DA-BA9F-12E49F2392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8FB-D7D3-4F1C-A98B-BF8E1B18F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4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F79-D259-47DA-BA9F-12E49F2392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8FB-D7D3-4F1C-A98B-BF8E1B18F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1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F79-D259-47DA-BA9F-12E49F2392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8FB-D7D3-4F1C-A98B-BF8E1B18F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F79-D259-47DA-BA9F-12E49F2392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8FB-D7D3-4F1C-A98B-BF8E1B18F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2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F79-D259-47DA-BA9F-12E49F2392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8FB-D7D3-4F1C-A98B-BF8E1B18F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8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F79-D259-47DA-BA9F-12E49F2392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8FB-D7D3-4F1C-A98B-BF8E1B18F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8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7F79-D259-47DA-BA9F-12E49F2392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F8FB-D7D3-4F1C-A98B-BF8E1B18F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9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D7F79-D259-47DA-BA9F-12E49F2392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8F8FB-D7D3-4F1C-A98B-BF8E1B18F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1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The different forms of communication are:      One-way and Two way       Formal and Informal     Verbal and Non-Verbal   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82" y="207818"/>
            <a:ext cx="11762509" cy="6504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892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ward communicationMerits1)Mission and Goals2)Plans and Policies3)Duty and authority4)Job satisfactionLimitations1.Dist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4757"/>
            <a:ext cx="11679382" cy="6273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886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pward Communication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82" y="273193"/>
            <a:ext cx="11679382" cy="643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752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Upward Communication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-207819"/>
            <a:ext cx="1163781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218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orizontal or Lateral Communication It refers to the transmission of information  among persons of the same level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3" y="252412"/>
            <a:ext cx="11741727" cy="660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293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iagonal Communication Diagonal communication cuts across different  functions and level in an organization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92" y="0"/>
            <a:ext cx="113367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375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iagonal communication is usually  verbal.It is a most directand fastestmethod of communication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8" y="0"/>
            <a:ext cx="117001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775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ommunication&#10;Types of communicationTypes of communication&#10;METHOD&#10;DIRECTIONCHANNEL&#10;1 Formal&#10;2. Informal&#10;1. Downward&#10;2. Upw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5" y="187036"/>
            <a:ext cx="11159837" cy="6483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93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Formal communication&#10;Formal communication refers to the communication&#10;that follows the official hierarchy.&#10;A precise commu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73" y="207818"/>
            <a:ext cx="11783291" cy="6650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341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Informal communication&#10;Communication between individuals and groups which&#10;are not officially recognized is known as inform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3" y="390957"/>
            <a:ext cx="11554691" cy="6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987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ormal vs. informal&#10;communication&#10;Formal&#10;• Formal communication&#10;follows the officially&#10;established chain of&#10;command and l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228599"/>
            <a:ext cx="11741727" cy="6483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099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ormal vs. informal&#10;communication&#10;Formal&#10;It is task oriented.&#10;It consists mainly of&#10;work related matters.&#10;It is orderly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5" y="162358"/>
            <a:ext cx="11762509" cy="6467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791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ormal vs. informal&#10;communication&#10;Formal&#10;• It flows in vertical,&#10;horizontal and diagonal&#10;directions.&#10;• It can be both oral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5" y="145474"/>
            <a:ext cx="11824854" cy="671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289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rection or Flow of Communication Downward communication Upward communication Horizontal communication Diagonal commu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356321"/>
            <a:ext cx="11575473" cy="631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66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irection or Flow of Communication&#10;Diagonal&#10;HORIZONTAL COMMUNICATION&#10;UPWARD&#10;DOWN&#10;WARD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6" y="207819"/>
            <a:ext cx="11804073" cy="631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8241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4</cp:revision>
  <dcterms:created xsi:type="dcterms:W3CDTF">2020-05-03T16:11:27Z</dcterms:created>
  <dcterms:modified xsi:type="dcterms:W3CDTF">2020-05-03T16:34:56Z</dcterms:modified>
</cp:coreProperties>
</file>