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charts/colors1.xml" ContentType="application/vnd.ms-office.chartcolorstyle+xml"/>
  <Override PartName="/ppt/slideLayouts/slideLayout10.xml" ContentType="application/vnd.openxmlformats-officedocument.presentationml.slideLayout+xml"/>
  <Default Extension="xlsx" ContentType="application/kset"/>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2"/>
  </p:sldMasterIdLst>
  <p:notesMasterIdLst>
    <p:notesMasterId r:id="rId11"/>
  </p:notesMasterIdLst>
  <p:handoutMasterIdLst>
    <p:handoutMasterId r:id="rId12"/>
  </p:handoutMasterIdLst>
  <p:sldIdLst>
    <p:sldId id="257"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clrMru>
    <a:srgbClr val="EAB200"/>
    <a:srgbClr val="01456F"/>
    <a:srgbClr val="3F3F3F"/>
    <a:srgbClr val="014067"/>
    <a:srgbClr val="014E7D"/>
    <a:srgbClr val="013657"/>
    <a:srgbClr val="014B79"/>
    <a:srgbClr val="0937C9"/>
    <a:srgbClr val="002774"/>
    <a:srgbClr val="929A4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4" autoAdjust="0"/>
    <p:restoredTop sz="94674" autoAdjust="0"/>
  </p:normalViewPr>
  <p:slideViewPr>
    <p:cSldViewPr snapToGrid="0" showGuides="1">
      <p:cViewPr varScale="1">
        <p:scale>
          <a:sx n="73" d="100"/>
          <a:sy n="73" d="100"/>
        </p:scale>
        <p:origin x="-612" y="-102"/>
      </p:cViewPr>
      <p:guideLst>
        <p:guide orient="horz" pos="2160"/>
        <p:guide pos="3840"/>
        <p:guide pos="597"/>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Office_Excel_2007_Workbook1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dirty="0">
                <a:solidFill>
                  <a:schemeClr val="bg1"/>
                </a:solidFill>
              </a:rPr>
              <a:t>Chart Title</a:t>
            </a:r>
          </a:p>
        </c:rich>
      </c:tx>
      <c:layout/>
      <c:spPr>
        <a:noFill/>
        <a:ln>
          <a:noFill/>
        </a:ln>
        <a:effectLst/>
      </c:spPr>
    </c:title>
    <c:plotArea>
      <c:layout>
        <c:manualLayout>
          <c:layoutTarget val="inner"/>
          <c:xMode val="edge"/>
          <c:yMode val="edge"/>
          <c:x val="0.26366682411766584"/>
          <c:y val="0.21469866375784022"/>
          <c:w val="0.51197985415169034"/>
          <c:h val="0.78130914369273519"/>
        </c:manualLayout>
      </c:layout>
      <c:doughnutChart>
        <c:varyColors val="1"/>
        <c:dLbls/>
        <c:firstSliceAng val="0"/>
        <c:holeSize val="50"/>
      </c:doughnutChart>
      <c:spPr>
        <a:noFill/>
        <a:ln w="25400">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98"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1048799"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2BFC85-49E4-447A-A7E3-16153CB2FE2A}" type="datetimeFigureOut">
              <a:rPr lang="en-US" smtClean="0"/>
              <a:pPr/>
              <a:t>11/13/2020</a:t>
            </a:fld>
            <a:endParaRPr lang="en-US" dirty="0"/>
          </a:p>
        </p:txBody>
      </p:sp>
      <p:sp>
        <p:nvSpPr>
          <p:cNvPr id="1048800"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1048801"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1072A3-100F-40A9-915F-8D2D9E6962D8}"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9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104879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1B50E-4C60-4F9E-B773-52059170945B}" type="datetimeFigureOut">
              <a:rPr lang="en-US" noProof="0" smtClean="0"/>
              <a:pPr/>
              <a:t>11/13/2020</a:t>
            </a:fld>
            <a:endParaRPr lang="en-US" noProof="0" dirty="0"/>
          </a:p>
        </p:txBody>
      </p:sp>
      <p:sp>
        <p:nvSpPr>
          <p:cNvPr id="104879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104879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4879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104879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30CFA-805A-4FD3-B3A0-DAAA5993DA17}" type="slidenum">
              <a:rPr lang="en-US" noProof="0" smtClean="0"/>
              <a:pPr/>
              <a:t>‹#›</a:t>
            </a:fld>
            <a:endParaRPr lang="en-US" noProof="0"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048579" name="Rectangle 3"/>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48580" name="Right Triangle 10"/>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3145728" name="Straight Connector 15"/>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48581" name="Picture Placeholder 24"/>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endParaRPr lang="en-US" noProof="0" dirty="0"/>
          </a:p>
        </p:txBody>
      </p:sp>
      <p:cxnSp>
        <p:nvCxnSpPr>
          <p:cNvPr id="3145729" name="Straight Connector 17"/>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48582" name="Title 1"/>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1048583" name="Subtitle 2"/>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3145730" name="Straight Connector 8"/>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48788" name="Rectangle 3"/>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48789" name="Right Triangle 10"/>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3145764" name="Straight Connector 15"/>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65" name="Straight Connector 17"/>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48790" name="Title 1"/>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1048791" name="Subtitle 2"/>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3145766" name="Straight Connector 8"/>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48750" name="Rectangle 21"/>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48751" name="Right Triangle 18"/>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48752" name="Parallelogram 16"/>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3145755" name="Straight Connector 17"/>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48753" name="Title 1"/>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48754" name="Text Placeholder 2"/>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3145756" name="Straight Connector 20"/>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48755" name="Parallelogram 24"/>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145757" name="Straight Connector 25"/>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58" name="Straight Connector 15"/>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48756" name="Parallelogram 23"/>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48741" name="Rectangle 33"/>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3145753" name="Straight Connector 21"/>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9" name="Group 22"/>
          <p:cNvGrpSpPr/>
          <p:nvPr userDrawn="1"/>
        </p:nvGrpSpPr>
        <p:grpSpPr>
          <a:xfrm flipH="1">
            <a:off x="7561328" y="0"/>
            <a:ext cx="4831840" cy="3541007"/>
            <a:chOff x="-192127" y="-2"/>
            <a:chExt cx="4831840" cy="3367272"/>
          </a:xfrm>
        </p:grpSpPr>
        <p:sp>
          <p:nvSpPr>
            <p:cNvPr id="1048742" name="Diagonal Stripe 25"/>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145754" name="Straight Connector 27"/>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48743" name="Parallelogram 29"/>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048744" name="TextBox 24"/>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1048745" name="Parallelogram 35"/>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048746" name="Footer Placeholder 1"/>
          <p:cNvSpPr>
            <a:spLocks noGrp="1"/>
          </p:cNvSpPr>
          <p:nvPr>
            <p:ph type="ftr" sz="quarter" idx="17"/>
          </p:nvPr>
        </p:nvSpPr>
        <p:spPr/>
        <p:txBody>
          <a:bodyPr/>
          <a:lstStyle>
            <a:lvl1pPr algn="l"/>
          </a:lstStyle>
          <a:p>
            <a:r>
              <a:rPr lang="en-US" noProof="0" dirty="0"/>
              <a:t>Add a footer</a:t>
            </a:r>
          </a:p>
        </p:txBody>
      </p:sp>
      <p:sp>
        <p:nvSpPr>
          <p:cNvPr id="1048747" name="Slide Number Placeholder 2"/>
          <p:cNvSpPr>
            <a:spLocks noGrp="1"/>
          </p:cNvSpPr>
          <p:nvPr>
            <p:ph type="sldNum" sz="quarter" idx="18"/>
          </p:nvPr>
        </p:nvSpPr>
        <p:spPr/>
        <p:txBody>
          <a:bodyPr/>
          <a:lstStyle/>
          <a:p>
            <a:fld id="{8699F50C-BE38-4BD0-BA84-9B090E1F2B9B}" type="slidenum">
              <a:rPr lang="en-US" noProof="0" smtClean="0"/>
              <a:pPr/>
              <a:t>‹#›</a:t>
            </a:fld>
            <a:endParaRPr lang="en-US" noProof="0" dirty="0"/>
          </a:p>
        </p:txBody>
      </p:sp>
      <p:sp>
        <p:nvSpPr>
          <p:cNvPr id="1048748" name="Title 1"/>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048749" name="Content Placeholder 2"/>
          <p:cNvSpPr>
            <a:spLocks noGrp="1"/>
          </p:cNvSpPr>
          <p:nvPr>
            <p:ph idx="1"/>
          </p:nvPr>
        </p:nvSpPr>
        <p:spPr>
          <a:xfrm>
            <a:off x="518678" y="1671924"/>
            <a:ext cx="10835122" cy="45050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48758" name="Rectangle 33"/>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3145759" name="Straight Connector 21"/>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3" name="Group 22"/>
          <p:cNvGrpSpPr/>
          <p:nvPr userDrawn="1"/>
        </p:nvGrpSpPr>
        <p:grpSpPr>
          <a:xfrm flipH="1">
            <a:off x="7561328" y="0"/>
            <a:ext cx="4831840" cy="3541007"/>
            <a:chOff x="-192127" y="-2"/>
            <a:chExt cx="4831840" cy="3367272"/>
          </a:xfrm>
        </p:grpSpPr>
        <p:sp>
          <p:nvSpPr>
            <p:cNvPr id="1048759" name="Diagonal Stripe 25"/>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145760" name="Straight Connector 27"/>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48760" name="Parallelogram 29"/>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048761" name="TextBox 24"/>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1048762" name="Parallelogram 35"/>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048763" name="Footer Placeholder 1"/>
          <p:cNvSpPr>
            <a:spLocks noGrp="1"/>
          </p:cNvSpPr>
          <p:nvPr>
            <p:ph type="ftr" sz="quarter" idx="17"/>
          </p:nvPr>
        </p:nvSpPr>
        <p:spPr/>
        <p:txBody>
          <a:bodyPr/>
          <a:lstStyle>
            <a:lvl1pPr algn="l"/>
          </a:lstStyle>
          <a:p>
            <a:r>
              <a:rPr lang="en-US" noProof="0" dirty="0"/>
              <a:t>Add a footer</a:t>
            </a:r>
          </a:p>
        </p:txBody>
      </p:sp>
      <p:sp>
        <p:nvSpPr>
          <p:cNvPr id="1048764" name="Slide Number Placeholder 2"/>
          <p:cNvSpPr>
            <a:spLocks noGrp="1"/>
          </p:cNvSpPr>
          <p:nvPr>
            <p:ph type="sldNum" sz="quarter" idx="18"/>
          </p:nvPr>
        </p:nvSpPr>
        <p:spPr/>
        <p:txBody>
          <a:bodyPr/>
          <a:lstStyle/>
          <a:p>
            <a:fld id="{8699F50C-BE38-4BD0-BA84-9B090E1F2B9B}" type="slidenum">
              <a:rPr lang="en-US" noProof="0" smtClean="0"/>
              <a:pPr/>
              <a:t>‹#›</a:t>
            </a:fld>
            <a:endParaRPr lang="en-US" noProof="0" dirty="0"/>
          </a:p>
        </p:txBody>
      </p:sp>
      <p:sp>
        <p:nvSpPr>
          <p:cNvPr id="1048765" name="Title 1"/>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048766" name="Content Placeholder 2"/>
          <p:cNvSpPr>
            <a:spLocks noGrp="1"/>
          </p:cNvSpPr>
          <p:nvPr>
            <p:ph sz="half" idx="1"/>
          </p:nvPr>
        </p:nvSpPr>
        <p:spPr>
          <a:xfrm>
            <a:off x="529687"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48767" name="Content Placeholder 3"/>
          <p:cNvSpPr>
            <a:spLocks noGrp="1"/>
          </p:cNvSpPr>
          <p:nvPr>
            <p:ph sz="half" idx="2"/>
          </p:nvPr>
        </p:nvSpPr>
        <p:spPr>
          <a:xfrm>
            <a:off x="6172200"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48776" name="Rectangle 33"/>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3145762" name="Straight Connector 21"/>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7" name="Group 22"/>
          <p:cNvGrpSpPr/>
          <p:nvPr userDrawn="1"/>
        </p:nvGrpSpPr>
        <p:grpSpPr>
          <a:xfrm flipH="1">
            <a:off x="7561328" y="0"/>
            <a:ext cx="4831840" cy="3541007"/>
            <a:chOff x="-192127" y="-2"/>
            <a:chExt cx="4831840" cy="3367272"/>
          </a:xfrm>
        </p:grpSpPr>
        <p:sp>
          <p:nvSpPr>
            <p:cNvPr id="1048777" name="Diagonal Stripe 25"/>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145763" name="Straight Connector 27"/>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48778" name="Parallelogram 29"/>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048779" name="TextBox 24"/>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1048780" name="Parallelogram 35"/>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048781" name="Footer Placeholder 1"/>
          <p:cNvSpPr>
            <a:spLocks noGrp="1"/>
          </p:cNvSpPr>
          <p:nvPr>
            <p:ph type="ftr" sz="quarter" idx="17"/>
          </p:nvPr>
        </p:nvSpPr>
        <p:spPr/>
        <p:txBody>
          <a:bodyPr/>
          <a:lstStyle>
            <a:lvl1pPr algn="l"/>
          </a:lstStyle>
          <a:p>
            <a:r>
              <a:rPr lang="en-US" noProof="0" dirty="0"/>
              <a:t>Add a footer</a:t>
            </a:r>
          </a:p>
        </p:txBody>
      </p:sp>
      <p:sp>
        <p:nvSpPr>
          <p:cNvPr id="1048782" name="Slide Number Placeholder 2"/>
          <p:cNvSpPr>
            <a:spLocks noGrp="1"/>
          </p:cNvSpPr>
          <p:nvPr>
            <p:ph type="sldNum" sz="quarter" idx="18"/>
          </p:nvPr>
        </p:nvSpPr>
        <p:spPr/>
        <p:txBody>
          <a:bodyPr/>
          <a:lstStyle/>
          <a:p>
            <a:fld id="{8699F50C-BE38-4BD0-BA84-9B090E1F2B9B}" type="slidenum">
              <a:rPr lang="en-US" noProof="0" smtClean="0"/>
              <a:pPr/>
              <a:t>‹#›</a:t>
            </a:fld>
            <a:endParaRPr lang="en-US" noProof="0" dirty="0"/>
          </a:p>
        </p:txBody>
      </p:sp>
      <p:sp>
        <p:nvSpPr>
          <p:cNvPr id="1048783" name="Title 1"/>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048784" name="Text Placeholder 2"/>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bg1"/>
                </a:solidFill>
              </a:defRPr>
            </a:lvl1pPr>
          </a:lstStyle>
          <a:p>
            <a:pPr marL="228600" lvl="0" indent="-228600"/>
            <a:r>
              <a:rPr lang="en-US" noProof="0"/>
              <a:t>Click to edit Master text styles</a:t>
            </a:r>
          </a:p>
        </p:txBody>
      </p:sp>
      <p:sp>
        <p:nvSpPr>
          <p:cNvPr id="104878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48786" name="Content Placeholder 5"/>
          <p:cNvSpPr>
            <a:spLocks noGrp="1"/>
          </p:cNvSpPr>
          <p:nvPr>
            <p:ph sz="quarter" idx="4"/>
          </p:nvPr>
        </p:nvSpPr>
        <p:spPr>
          <a:xfrm>
            <a:off x="6172200" y="2505075"/>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48787" name="Content Placeholder 3"/>
          <p:cNvSpPr>
            <a:spLocks noGrp="1"/>
          </p:cNvSpPr>
          <p:nvPr>
            <p:ph sz="half" idx="2"/>
          </p:nvPr>
        </p:nvSpPr>
        <p:spPr>
          <a:xfrm>
            <a:off x="518678" y="2505075"/>
            <a:ext cx="5391749"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48724" name="Rectangle 3"/>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48725" name="Right Triangle 10"/>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3145746" name="Straight Connector 15"/>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47" name="Straight Connector 17"/>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48726" name="Title 1"/>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3145748" name="Straight Connector 8"/>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48727" name="Text Placeholder 3"/>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48728" name="Content Placeholder 2"/>
          <p:cNvSpPr>
            <a:spLocks noGrp="1"/>
          </p:cNvSpPr>
          <p:nvPr>
            <p:ph idx="1"/>
          </p:nvPr>
        </p:nvSpPr>
        <p:spPr>
          <a:xfrm>
            <a:off x="6161316" y="2290713"/>
            <a:ext cx="5803672" cy="4341862"/>
          </a:xfrm>
          <a:prstGeom prst="rect">
            <a:avLst/>
          </a:prstGeo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48736" name="Rectangle 3"/>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48737" name="Right Triangle 10"/>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3145750" name="Straight Connector 15"/>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51" name="Straight Connector 17"/>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48738" name="Title 1"/>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3145752" name="Straight Connector 8"/>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48739" name="Text Placeholder 3"/>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48740" name="Picture Placeholder 2"/>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48729" name="Rectangle 24"/>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48730" name="TextBox 17"/>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66" name="Group 25"/>
          <p:cNvGrpSpPr/>
          <p:nvPr userDrawn="1"/>
        </p:nvGrpSpPr>
        <p:grpSpPr>
          <a:xfrm flipH="1">
            <a:off x="7561328" y="0"/>
            <a:ext cx="4831840" cy="3541007"/>
            <a:chOff x="-192127" y="-2"/>
            <a:chExt cx="4831840" cy="3367272"/>
          </a:xfrm>
        </p:grpSpPr>
        <p:sp>
          <p:nvSpPr>
            <p:cNvPr id="1048731" name="Diagonal Stripe 26"/>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145749" name="Straight Connector 27"/>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48732" name="Parallelogram 28"/>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048733" name="Parallelogram 29"/>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048734" name="Footer Placeholder 1"/>
          <p:cNvSpPr>
            <a:spLocks noGrp="1"/>
          </p:cNvSpPr>
          <p:nvPr>
            <p:ph type="ftr" sz="quarter" idx="10"/>
          </p:nvPr>
        </p:nvSpPr>
        <p:spPr/>
        <p:txBody>
          <a:bodyPr/>
          <a:lstStyle/>
          <a:p>
            <a:r>
              <a:rPr lang="en-US" noProof="0" dirty="0"/>
              <a:t>Add a footer</a:t>
            </a:r>
          </a:p>
        </p:txBody>
      </p:sp>
      <p:sp>
        <p:nvSpPr>
          <p:cNvPr id="1048735" name="Slide Number Placeholder 2"/>
          <p:cNvSpPr>
            <a:spLocks noGrp="1"/>
          </p:cNvSpPr>
          <p:nvPr>
            <p:ph type="sldNum" sz="quarter" idx="11"/>
          </p:nvPr>
        </p:nvSpPr>
        <p:spPr/>
        <p:txBody>
          <a:bodyPr/>
          <a:lstStyle/>
          <a:p>
            <a:fld id="{8699F50C-BE38-4BD0-BA84-9B090E1F2B9B}" type="slidenum">
              <a:rPr lang="en-US" noProof="0" smtClean="0"/>
              <a:pPr/>
              <a:t>‹#›</a:t>
            </a:fld>
            <a:endParaRPr lang="en-US" noProof="0"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48768" name="Rectangle 18"/>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48769" name="TextBox 20"/>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75" name="Group 26"/>
          <p:cNvGrpSpPr/>
          <p:nvPr userDrawn="1"/>
        </p:nvGrpSpPr>
        <p:grpSpPr>
          <a:xfrm flipH="1">
            <a:off x="7561328" y="0"/>
            <a:ext cx="4831840" cy="3541007"/>
            <a:chOff x="-192127" y="-2"/>
            <a:chExt cx="4831840" cy="3367272"/>
          </a:xfrm>
        </p:grpSpPr>
        <p:sp>
          <p:nvSpPr>
            <p:cNvPr id="1048770" name="Diagonal Stripe 27"/>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145761" name="Straight Connector 28"/>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48771" name="Parallelogram 29"/>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048772" name="Parallelogram 30"/>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048773" name="Footer Placeholder 1"/>
          <p:cNvSpPr>
            <a:spLocks noGrp="1"/>
          </p:cNvSpPr>
          <p:nvPr>
            <p:ph type="ftr" sz="quarter" idx="10"/>
          </p:nvPr>
        </p:nvSpPr>
        <p:spPr/>
        <p:txBody>
          <a:bodyPr/>
          <a:lstStyle/>
          <a:p>
            <a:r>
              <a:rPr lang="en-US" noProof="0" dirty="0"/>
              <a:t>Add a footer</a:t>
            </a:r>
          </a:p>
        </p:txBody>
      </p:sp>
      <p:sp>
        <p:nvSpPr>
          <p:cNvPr id="1048774" name="Slide Number Placeholder 2"/>
          <p:cNvSpPr>
            <a:spLocks noGrp="1"/>
          </p:cNvSpPr>
          <p:nvPr>
            <p:ph type="sldNum" sz="quarter" idx="11"/>
          </p:nvPr>
        </p:nvSpPr>
        <p:spPr/>
        <p:txBody>
          <a:bodyPr/>
          <a:lstStyle/>
          <a:p>
            <a:fld id="{8699F50C-BE38-4BD0-BA84-9B090E1F2B9B}" type="slidenum">
              <a:rPr lang="en-US" noProof="0" smtClean="0"/>
              <a:pPr/>
              <a:t>‹#›</a:t>
            </a:fld>
            <a:endParaRPr lang="en-US" noProof="0" dirty="0"/>
          </a:p>
        </p:txBody>
      </p:sp>
      <p:sp>
        <p:nvSpPr>
          <p:cNvPr id="1048775" name="Title 3"/>
          <p:cNvSpPr>
            <a:spLocks noGrp="1"/>
          </p:cNvSpPr>
          <p:nvPr>
            <p:ph type="title"/>
          </p:nvPr>
        </p:nvSpPr>
        <p:spPr>
          <a:xfrm>
            <a:off x="518678" y="209029"/>
            <a:ext cx="8330184" cy="1147968"/>
          </a:xfrm>
        </p:spPr>
        <p:txBody>
          <a:bodyPr/>
          <a:lstStyle>
            <a:lvl1pPr>
              <a:defRPr>
                <a:solidFill>
                  <a:schemeClr val="bg1"/>
                </a:solidFill>
              </a:defRPr>
            </a:lvl1pPr>
          </a:lstStyle>
          <a:p>
            <a:r>
              <a:rPr lang="en-US" noProof="0"/>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048712" name="Rectangle 18"/>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48713" name="TextBox 20"/>
          <p:cNvSpPr txBox="1"/>
          <p:nvPr userDrawn="1"/>
        </p:nvSpPr>
        <p:spPr>
          <a:xfrm>
            <a:off x="11072378" y="235732"/>
            <a:ext cx="690880" cy="599440"/>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62" name="Group 26"/>
          <p:cNvGrpSpPr/>
          <p:nvPr userDrawn="1"/>
        </p:nvGrpSpPr>
        <p:grpSpPr>
          <a:xfrm flipH="1">
            <a:off x="7561328" y="0"/>
            <a:ext cx="4831840" cy="3541007"/>
            <a:chOff x="-192127" y="-2"/>
            <a:chExt cx="4831840" cy="3367272"/>
          </a:xfrm>
        </p:grpSpPr>
        <p:sp>
          <p:nvSpPr>
            <p:cNvPr id="1048714" name="Diagonal Stripe 27"/>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145745" name="Straight Connector 28"/>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48715" name="Parallelogram 29"/>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048716" name="Parallelogram 30"/>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048717" name="Footer Placeholder 1"/>
          <p:cNvSpPr>
            <a:spLocks noGrp="1"/>
          </p:cNvSpPr>
          <p:nvPr>
            <p:ph type="ftr" sz="quarter" idx="10"/>
          </p:nvPr>
        </p:nvSpPr>
        <p:spPr/>
        <p:txBody>
          <a:bodyPr/>
          <a:lstStyle/>
          <a:p>
            <a:r>
              <a:rPr lang="en-US" noProof="0" dirty="0"/>
              <a:t>Add a footer</a:t>
            </a:r>
          </a:p>
        </p:txBody>
      </p:sp>
      <p:sp>
        <p:nvSpPr>
          <p:cNvPr id="1048718" name="Slide Number Placeholder 2"/>
          <p:cNvSpPr>
            <a:spLocks noGrp="1"/>
          </p:cNvSpPr>
          <p:nvPr>
            <p:ph type="sldNum" sz="quarter" idx="11"/>
          </p:nvPr>
        </p:nvSpPr>
        <p:spPr/>
        <p:txBody>
          <a:bodyPr/>
          <a:lstStyle/>
          <a:p>
            <a:fld id="{8699F50C-BE38-4BD0-BA84-9B090E1F2B9B}" type="slidenum">
              <a:rPr lang="en-US" noProof="0" smtClean="0"/>
              <a:pPr/>
              <a:t>‹#›</a:t>
            </a:fld>
            <a:endParaRPr lang="en-US" noProof="0" dirty="0"/>
          </a:p>
        </p:txBody>
      </p:sp>
      <p:sp>
        <p:nvSpPr>
          <p:cNvPr id="1048719" name="Title 3"/>
          <p:cNvSpPr>
            <a:spLocks noGrp="1"/>
          </p:cNvSpPr>
          <p:nvPr>
            <p:ph type="title"/>
          </p:nvPr>
        </p:nvSpPr>
        <p:spPr>
          <a:xfrm>
            <a:off x="518678" y="209029"/>
            <a:ext cx="8330184" cy="1147968"/>
          </a:xfrm>
        </p:spPr>
        <p:txBody>
          <a:bodyPr/>
          <a:lstStyle>
            <a:lvl1pPr>
              <a:defRPr>
                <a:solidFill>
                  <a:schemeClr val="bg1"/>
                </a:solidFill>
              </a:defRPr>
            </a:lvl1pPr>
          </a:lstStyle>
          <a:p>
            <a:r>
              <a:rPr lang="en-US" noProof="0"/>
              <a:t>Click to edit Master title style</a:t>
            </a:r>
          </a:p>
        </p:txBody>
      </p:sp>
      <p:sp>
        <p:nvSpPr>
          <p:cNvPr id="1048720" name="Text Placeholder 5"/>
          <p:cNvSpPr>
            <a:spLocks noGrp="1"/>
          </p:cNvSpPr>
          <p:nvPr>
            <p:ph type="body" sz="quarter" idx="12"/>
          </p:nvPr>
        </p:nvSpPr>
        <p:spPr>
          <a:xfrm>
            <a:off x="1526131" y="1979613"/>
            <a:ext cx="9139738" cy="2898775"/>
          </a:xfrm>
          <a:prstGeom prst="rect">
            <a:avLst/>
          </a:prstGeom>
        </p:spPr>
        <p:txBody>
          <a:bodyPr anchor="ctr"/>
          <a:lstStyle>
            <a:lvl1pPr marL="0" indent="0" algn="ctr">
              <a:buNone/>
              <a:defRPr sz="6000">
                <a:solidFill>
                  <a:schemeClr val="bg1"/>
                </a:solidFill>
              </a:defRPr>
            </a:lvl1pPr>
            <a:lvl2pPr marL="457200" indent="0">
              <a:buNone/>
            </a:lvl2pPr>
          </a:lstStyle>
          <a:p>
            <a:pPr lvl="0"/>
            <a:r>
              <a:rPr lang="en-US" noProof="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48589" name="Rectangle 21"/>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48590" name="Right Triangle 18"/>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48591" name="Parallelogram 16"/>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3145731" name="Straight Connector 17"/>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48592" name="Title 1"/>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48593" name="Text Placeholder 2"/>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3145732" name="Straight Connector 20"/>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48594" name="Parallelogram 24"/>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145733" name="Straight Connector 25"/>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48595" name="Picture Placeholder 26"/>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endParaRPr lang="en-US" noProof="0" dirty="0"/>
          </a:p>
        </p:txBody>
      </p:sp>
      <p:cxnSp>
        <p:nvCxnSpPr>
          <p:cNvPr id="3145734" name="Straight Connector 15"/>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48596" name="Parallelogram 23"/>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48757"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1048602" name="Content Placeholder 2"/>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48603" name="Right Triangle 23"/>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48604" name="Parallelogram 24"/>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145735" name="Straight Connector 33"/>
          <p:cNvCxnSpPr>
            <a:cxnSpLocks/>
          </p:cNvCxnSpPr>
          <p:nvPr userDrawn="1"/>
        </p:nvCxnSpPr>
        <p:spPr>
          <a:xfrm flipV="1">
            <a:off x="6375400" y="5047077"/>
            <a:ext cx="1524574" cy="180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48605" name="Text Placeholder 4"/>
          <p:cNvSpPr>
            <a:spLocks noGrp="1"/>
          </p:cNvSpPr>
          <p:nvPr userDrawn="1">
            <p:ph type="body" sz="quarter" idx="13" hasCustomPrompt="1"/>
          </p:nvPr>
        </p:nvSpPr>
        <p:spPr>
          <a:xfrm>
            <a:off x="531379" y="2496102"/>
            <a:ext cx="7342631" cy="608895"/>
          </a:xfrm>
          <a:prstGeom prst="rect">
            <a:avLst/>
          </a:prstGeom>
        </p:spPr>
        <p:txBody>
          <a:bodyPr/>
          <a:lstStyle>
            <a:lvl1pPr marL="0" indent="0">
              <a:buNone/>
              <a:defRPr sz="2000" spc="300">
                <a:solidFill>
                  <a:schemeClr val="bg2">
                    <a:lumMod val="50000"/>
                  </a:schemeClr>
                </a:solidFill>
              </a:defRPr>
            </a:lvl1pPr>
            <a:lvl2pPr marL="457200" indent="0">
              <a:buNone/>
            </a:lvl2pPr>
          </a:lstStyle>
          <a:p>
            <a:pPr lvl="0"/>
            <a:r>
              <a:rPr lang="en-US" noProof="0"/>
              <a:t>CLICK TO SUBTITLE STYLE</a:t>
            </a:r>
          </a:p>
        </p:txBody>
      </p:sp>
      <p:sp>
        <p:nvSpPr>
          <p:cNvPr id="1048606" name="Title 1"/>
          <p:cNvSpPr>
            <a:spLocks noGrp="1"/>
          </p:cNvSpPr>
          <p:nvPr userDrawn="1">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048607" name="Picture Placeholder 14"/>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bg1"/>
                </a:solidFill>
              </a:defRPr>
            </a:lvl1pPr>
          </a:lstStyle>
          <a:p>
            <a:r>
              <a:rPr lang="en-US" noProof="0"/>
              <a:t>Click icon to add picture</a:t>
            </a:r>
            <a:endParaRPr lang="en-US" noProof="0" dirty="0"/>
          </a:p>
        </p:txBody>
      </p:sp>
      <p:sp>
        <p:nvSpPr>
          <p:cNvPr id="1048608" name="Footer Placeholder 3"/>
          <p:cNvSpPr>
            <a:spLocks noGrp="1"/>
          </p:cNvSpPr>
          <p:nvPr>
            <p:ph type="ftr" sz="quarter" idx="14"/>
          </p:nvPr>
        </p:nvSpPr>
        <p:spPr/>
        <p:txBody>
          <a:bodyPr/>
          <a:lstStyle/>
          <a:p>
            <a:r>
              <a:rPr lang="en-US" noProof="0" dirty="0"/>
              <a:t>Add a footer</a:t>
            </a:r>
          </a:p>
        </p:txBody>
      </p:sp>
      <p:sp>
        <p:nvSpPr>
          <p:cNvPr id="1048609" name="Slide Number Placeholder 5"/>
          <p:cNvSpPr>
            <a:spLocks noGrp="1"/>
          </p:cNvSpPr>
          <p:nvPr>
            <p:ph type="sldNum" sz="quarter" idx="15"/>
          </p:nvPr>
        </p:nvSpPr>
        <p:spPr/>
        <p:txBody>
          <a:bodyPr/>
          <a:lstStyle/>
          <a:p>
            <a:fld id="{8699F50C-BE38-4BD0-BA84-9B090E1F2B9B}" type="slidenum">
              <a:rPr lang="en-US" noProof="0" smtClean="0"/>
              <a:pPr/>
              <a:t>‹#›</a:t>
            </a:fld>
            <a:endParaRPr lang="en-US"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1048615" name="Right Triangle 34"/>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48616" name="Picture Placeholder 17"/>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457200" anchor="ctr">
            <a:noAutofit/>
          </a:bodyPr>
          <a:lstStyle>
            <a:lvl1pPr marL="0" indent="0" algn="r">
              <a:buNone/>
              <a:defRPr>
                <a:solidFill>
                  <a:schemeClr val="tx1"/>
                </a:solidFill>
              </a:defRPr>
            </a:lvl1pPr>
          </a:lstStyle>
          <a:p>
            <a:r>
              <a:rPr lang="en-US" noProof="0"/>
              <a:t>Click icon to add picture</a:t>
            </a:r>
            <a:endParaRPr lang="en-US" noProof="0" dirty="0"/>
          </a:p>
        </p:txBody>
      </p:sp>
      <p:sp>
        <p:nvSpPr>
          <p:cNvPr id="1048617" name="Content Placeholder 2"/>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48618" name="Parallelogram 24"/>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145736" name="Straight Connector 33"/>
          <p:cNvCxnSpPr>
            <a:cxnSpLocks/>
          </p:cNvCxnSpPr>
          <p:nvPr userDrawn="1"/>
        </p:nvCxnSpPr>
        <p:spPr>
          <a:xfrm flipV="1">
            <a:off x="10352314" y="1185452"/>
            <a:ext cx="1839685" cy="1633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48619" name="Text Placeholder 4"/>
          <p:cNvSpPr>
            <a:spLocks noGrp="1"/>
          </p:cNvSpPr>
          <p:nvPr userDrawn="1">
            <p:ph type="body" sz="quarter" idx="13" hasCustomPrompt="1"/>
          </p:nvPr>
        </p:nvSpPr>
        <p:spPr>
          <a:xfrm>
            <a:off x="531379" y="2496102"/>
            <a:ext cx="7342621" cy="608895"/>
          </a:xfrm>
          <a:prstGeom prst="rect">
            <a:avLst/>
          </a:prstGeom>
        </p:spPr>
        <p:txBody>
          <a:bodyPr/>
          <a:lstStyle>
            <a:lvl1pPr marL="0" indent="0">
              <a:buNone/>
              <a:defRPr sz="2000" spc="300">
                <a:solidFill>
                  <a:schemeClr val="bg2">
                    <a:lumMod val="50000"/>
                  </a:schemeClr>
                </a:solidFill>
              </a:defRPr>
            </a:lvl1pPr>
            <a:lvl2pPr marL="457200" indent="0">
              <a:buNone/>
            </a:lvl2pPr>
          </a:lstStyle>
          <a:p>
            <a:pPr lvl="0"/>
            <a:r>
              <a:rPr lang="en-US" noProof="0"/>
              <a:t>CLICK TO SUBTITLE STYLE</a:t>
            </a:r>
          </a:p>
        </p:txBody>
      </p:sp>
      <p:sp>
        <p:nvSpPr>
          <p:cNvPr id="1048620" name="Title 1"/>
          <p:cNvSpPr>
            <a:spLocks noGrp="1"/>
          </p:cNvSpPr>
          <p:nvPr>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048621" name="Footer Placeholder 1"/>
          <p:cNvSpPr>
            <a:spLocks noGrp="1"/>
          </p:cNvSpPr>
          <p:nvPr>
            <p:ph type="ftr" sz="quarter" idx="15"/>
          </p:nvPr>
        </p:nvSpPr>
        <p:spPr/>
        <p:txBody>
          <a:bodyPr/>
          <a:lstStyle/>
          <a:p>
            <a:r>
              <a:rPr lang="en-US" noProof="0" dirty="0"/>
              <a:t>Add a footer</a:t>
            </a:r>
          </a:p>
        </p:txBody>
      </p:sp>
      <p:sp>
        <p:nvSpPr>
          <p:cNvPr id="1048622" name="Slide Number Placeholder 3"/>
          <p:cNvSpPr>
            <a:spLocks noGrp="1"/>
          </p:cNvSpPr>
          <p:nvPr>
            <p:ph type="sldNum" sz="quarter" idx="16"/>
          </p:nvPr>
        </p:nvSpPr>
        <p:spPr/>
        <p:txBody>
          <a:bodyPr/>
          <a:lstStyle/>
          <a:p>
            <a:fld id="{8699F50C-BE38-4BD0-BA84-9B090E1F2B9B}" type="slidenum">
              <a:rPr lang="en-US" noProof="0" smtClean="0"/>
              <a:pPr/>
              <a:t>‹#›</a:t>
            </a:fld>
            <a:endParaRPr lang="en-US" noProof="0" dirty="0"/>
          </a:p>
        </p:txBody>
      </p:sp>
      <p:sp>
        <p:nvSpPr>
          <p:cNvPr id="1048623" name="TextBox 14"/>
          <p:cNvSpPr txBox="1"/>
          <p:nvPr userDrawn="1"/>
        </p:nvSpPr>
        <p:spPr>
          <a:xfrm>
            <a:off x="11072378" y="235732"/>
            <a:ext cx="690880" cy="599440"/>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sp>
        <p:nvSpPr>
          <p:cNvPr id="1048629" name="Rectangle 33"/>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3145737" name="Straight Connector 21"/>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5" name="Group 22"/>
          <p:cNvGrpSpPr/>
          <p:nvPr userDrawn="1"/>
        </p:nvGrpSpPr>
        <p:grpSpPr>
          <a:xfrm flipH="1">
            <a:off x="7561328" y="0"/>
            <a:ext cx="4831840" cy="3541007"/>
            <a:chOff x="-192127" y="-2"/>
            <a:chExt cx="4831840" cy="3367272"/>
          </a:xfrm>
        </p:grpSpPr>
        <p:sp>
          <p:nvSpPr>
            <p:cNvPr id="1048630" name="Diagonal Stripe 25"/>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145738" name="Straight Connector 27"/>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48631" name="Parallelogram 29"/>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048632" name="Text Placeholder 2"/>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48633" name="Content Placeholder 3"/>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048634" name="Text Placeholder 4"/>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48635" name="Content Placeholder 5"/>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048636" name="Text Placeholder 4"/>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lvl2pPr>
          </a:lstStyle>
          <a:p>
            <a:pPr lvl="0"/>
            <a:r>
              <a:rPr lang="en-US" noProof="0"/>
              <a:t>CLICK TO SUBTITLE STYLE</a:t>
            </a:r>
          </a:p>
        </p:txBody>
      </p:sp>
      <p:sp>
        <p:nvSpPr>
          <p:cNvPr id="1048637" name="TextBox 24"/>
          <p:cNvSpPr txBox="1"/>
          <p:nvPr userDrawn="1"/>
        </p:nvSpPr>
        <p:spPr>
          <a:xfrm>
            <a:off x="11072378" y="235732"/>
            <a:ext cx="690880" cy="599440"/>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1048638" name="Parallelogram 35"/>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048639" name="Footer Placeholder 1"/>
          <p:cNvSpPr>
            <a:spLocks noGrp="1"/>
          </p:cNvSpPr>
          <p:nvPr>
            <p:ph type="ftr" sz="quarter" idx="17"/>
          </p:nvPr>
        </p:nvSpPr>
        <p:spPr/>
        <p:txBody>
          <a:bodyPr/>
          <a:lstStyle>
            <a:lvl1pPr algn="l"/>
          </a:lstStyle>
          <a:p>
            <a:r>
              <a:rPr lang="en-US" noProof="0" dirty="0"/>
              <a:t>Add a footer</a:t>
            </a:r>
          </a:p>
        </p:txBody>
      </p:sp>
      <p:sp>
        <p:nvSpPr>
          <p:cNvPr id="1048640" name="Slide Number Placeholder 2"/>
          <p:cNvSpPr>
            <a:spLocks noGrp="1"/>
          </p:cNvSpPr>
          <p:nvPr>
            <p:ph type="sldNum" sz="quarter" idx="18"/>
          </p:nvPr>
        </p:nvSpPr>
        <p:spPr/>
        <p:txBody>
          <a:bodyPr/>
          <a:lstStyle/>
          <a:p>
            <a:fld id="{8699F50C-BE38-4BD0-BA84-9B090E1F2B9B}" type="slidenum">
              <a:rPr lang="en-US" noProof="0" smtClean="0"/>
              <a:pPr/>
              <a:t>‹#›</a:t>
            </a:fld>
            <a:endParaRPr lang="en-US" noProof="0" dirty="0"/>
          </a:p>
        </p:txBody>
      </p:sp>
      <p:sp>
        <p:nvSpPr>
          <p:cNvPr id="1048641" name="Title 1"/>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48650" name="Rectangle 22"/>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48651" name="TextBox 15"/>
          <p:cNvSpPr txBox="1"/>
          <p:nvPr userDrawn="1"/>
        </p:nvSpPr>
        <p:spPr>
          <a:xfrm>
            <a:off x="11072378" y="235732"/>
            <a:ext cx="690880" cy="599440"/>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48" name="Group 27"/>
          <p:cNvGrpSpPr/>
          <p:nvPr userDrawn="1"/>
        </p:nvGrpSpPr>
        <p:grpSpPr>
          <a:xfrm flipH="1">
            <a:off x="7561328" y="0"/>
            <a:ext cx="4831840" cy="3541007"/>
            <a:chOff x="-192127" y="-2"/>
            <a:chExt cx="4831840" cy="3367272"/>
          </a:xfrm>
        </p:grpSpPr>
        <p:sp>
          <p:nvSpPr>
            <p:cNvPr id="1048652" name="Diagonal Stripe 28"/>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145739" name="Straight Connector 29"/>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48653" name="Parallelogram 30"/>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048654" name="Parallelogram 32"/>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048655" name="Text Placeholder 4"/>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lvl2pPr>
          </a:lstStyle>
          <a:p>
            <a:pPr lvl="0"/>
            <a:r>
              <a:rPr lang="en-US" noProof="0"/>
              <a:t>CLICK TO SUBTITLE STYLE</a:t>
            </a:r>
          </a:p>
        </p:txBody>
      </p:sp>
      <p:sp>
        <p:nvSpPr>
          <p:cNvPr id="1048656" name="Footer Placeholder 1"/>
          <p:cNvSpPr>
            <a:spLocks noGrp="1"/>
          </p:cNvSpPr>
          <p:nvPr>
            <p:ph type="ftr" sz="quarter" idx="17"/>
          </p:nvPr>
        </p:nvSpPr>
        <p:spPr/>
        <p:txBody>
          <a:bodyPr/>
          <a:lstStyle/>
          <a:p>
            <a:r>
              <a:rPr lang="en-US" noProof="0" dirty="0"/>
              <a:t>Add a footer</a:t>
            </a:r>
          </a:p>
        </p:txBody>
      </p:sp>
      <p:sp>
        <p:nvSpPr>
          <p:cNvPr id="1048657" name="Slide Number Placeholder 2"/>
          <p:cNvSpPr>
            <a:spLocks noGrp="1"/>
          </p:cNvSpPr>
          <p:nvPr>
            <p:ph type="sldNum" sz="quarter" idx="18"/>
          </p:nvPr>
        </p:nvSpPr>
        <p:spPr/>
        <p:txBody>
          <a:bodyPr/>
          <a:lstStyle/>
          <a:p>
            <a:fld id="{8699F50C-BE38-4BD0-BA84-9B090E1F2B9B}" type="slidenum">
              <a:rPr lang="en-US" noProof="0" smtClean="0"/>
              <a:pPr/>
              <a:t>‹#›</a:t>
            </a:fld>
            <a:endParaRPr lang="en-US" noProof="0" dirty="0"/>
          </a:p>
        </p:txBody>
      </p:sp>
      <p:sp>
        <p:nvSpPr>
          <p:cNvPr id="1048658" name="Title 1"/>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048659" name="Text Placeholder 4"/>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1048660" name="Chart Placeholder 2"/>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bg1"/>
                </a:solidFill>
                <a:latin typeface="+mn-lt"/>
                <a:cs typeface="CiscoSans ExtraLight"/>
              </a:defRPr>
            </a:lvl1pPr>
          </a:lstStyle>
          <a:p>
            <a:pPr lvl="0"/>
            <a:r>
              <a:rPr lang="en-US" noProof="0"/>
              <a:t>Click icon to add chart</a:t>
            </a:r>
            <a:endParaRPr lang="en-US"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48666" name="Rectangle 18"/>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48667" name="TextBox 15"/>
          <p:cNvSpPr txBox="1"/>
          <p:nvPr userDrawn="1"/>
        </p:nvSpPr>
        <p:spPr>
          <a:xfrm>
            <a:off x="11072378" y="235732"/>
            <a:ext cx="690880" cy="599440"/>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51" name="Group 25"/>
          <p:cNvGrpSpPr/>
          <p:nvPr userDrawn="1"/>
        </p:nvGrpSpPr>
        <p:grpSpPr>
          <a:xfrm flipH="1">
            <a:off x="7561328" y="0"/>
            <a:ext cx="4831840" cy="3541007"/>
            <a:chOff x="-192127" y="-2"/>
            <a:chExt cx="4831840" cy="3367272"/>
          </a:xfrm>
        </p:grpSpPr>
        <p:sp>
          <p:nvSpPr>
            <p:cNvPr id="1048668" name="Diagonal Stripe 26"/>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145740" name="Straight Connector 27"/>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48669" name="Parallelogram 32"/>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048670" name="Parallelogram 35"/>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048671" name="Text Placeholder 4"/>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lvl2pPr>
          </a:lstStyle>
          <a:p>
            <a:pPr lvl="0"/>
            <a:r>
              <a:rPr lang="en-US" noProof="0"/>
              <a:t>CLICK TO SUBTITLE STYLE</a:t>
            </a:r>
          </a:p>
        </p:txBody>
      </p:sp>
      <p:sp>
        <p:nvSpPr>
          <p:cNvPr id="1048672" name="Footer Placeholder 1"/>
          <p:cNvSpPr>
            <a:spLocks noGrp="1"/>
          </p:cNvSpPr>
          <p:nvPr>
            <p:ph type="ftr" sz="quarter" idx="17"/>
          </p:nvPr>
        </p:nvSpPr>
        <p:spPr/>
        <p:txBody>
          <a:bodyPr/>
          <a:lstStyle/>
          <a:p>
            <a:r>
              <a:rPr lang="en-US" noProof="0" dirty="0"/>
              <a:t>Add a footer</a:t>
            </a:r>
          </a:p>
        </p:txBody>
      </p:sp>
      <p:sp>
        <p:nvSpPr>
          <p:cNvPr id="1048673" name="Slide Number Placeholder 2"/>
          <p:cNvSpPr>
            <a:spLocks noGrp="1"/>
          </p:cNvSpPr>
          <p:nvPr>
            <p:ph type="sldNum" sz="quarter" idx="18"/>
          </p:nvPr>
        </p:nvSpPr>
        <p:spPr/>
        <p:txBody>
          <a:bodyPr/>
          <a:lstStyle/>
          <a:p>
            <a:fld id="{8699F50C-BE38-4BD0-BA84-9B090E1F2B9B}" type="slidenum">
              <a:rPr lang="en-US" noProof="0" smtClean="0"/>
              <a:pPr/>
              <a:t>‹#›</a:t>
            </a:fld>
            <a:endParaRPr lang="en-US" noProof="0" dirty="0"/>
          </a:p>
        </p:txBody>
      </p:sp>
      <p:sp>
        <p:nvSpPr>
          <p:cNvPr id="1048674" name="Title 1"/>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048675" name="Table Placeholder 11"/>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bg1"/>
                </a:solidFill>
                <a:latin typeface="+mn-lt"/>
              </a:defRPr>
            </a:lvl1pPr>
          </a:lstStyle>
          <a:p>
            <a:pPr lvl="0"/>
            <a:r>
              <a:rPr lang="en-US" noProof="0"/>
              <a:t>Click icon to add table</a:t>
            </a:r>
            <a:endParaRPr lang="en-US"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048682" name="Rectangle 6"/>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48683" name="Right Triangle 3"/>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48684" name="Picture Placeholder 31"/>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3145741" name="Straight Connector 5"/>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48685" name="Title 1"/>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048696" name="Rectangle 25"/>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48697" name="Text Placeholder 3"/>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48698" name="Text Placeholder 4"/>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048699" name="Text Placeholder 5"/>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048700" name="Text Placeholder 21"/>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1048701" name="Shape 4157"/>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048702" name="Shape 4186"/>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048703" name="Shape 4379"/>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048704" name="Shape 4487"/>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048705" name="Right Triangle 20"/>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3145742" name="Straight Connector 21"/>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5743" name="Straight Connector 22"/>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45744" name="Straight Connector 23"/>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48706" name="Picture Placeholder 24"/>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oAutofit/>
          </a:bodyPr>
          <a:lstStyle>
            <a:lvl1pPr marL="0" indent="0">
              <a:buNone/>
              <a:defRPr>
                <a:solidFill>
                  <a:schemeClr val="bg1"/>
                </a:solidFill>
              </a:defRPr>
            </a:lvl1pPr>
          </a:lstStyle>
          <a:p>
            <a:r>
              <a:rPr lang="en-US" noProof="0"/>
              <a:t>Click icon to add picture</a:t>
            </a:r>
            <a:endParaRPr lang="en-US" noProof="0" dirty="0"/>
          </a:p>
        </p:txBody>
      </p:sp>
      <p:sp>
        <p:nvSpPr>
          <p:cNvPr id="1048707" name="Title 1"/>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Footer Placeholder 4"/>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noProof="0" dirty="0"/>
              <a:t>Add a footer</a:t>
            </a:r>
          </a:p>
        </p:txBody>
      </p:sp>
      <p:sp>
        <p:nvSpPr>
          <p:cNvPr id="1048577" name="Slide Number Placeholder 5"/>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US" noProof="0" smtClean="0"/>
              <a:pPr/>
              <a:t>‹#›</a:t>
            </a:fld>
            <a:endParaRPr lang="en-US" noProof="0" dirty="0"/>
          </a:p>
        </p:txBody>
      </p:sp>
      <p:sp>
        <p:nvSpPr>
          <p:cNvPr id="1048578" name="Title Placeholder 8"/>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noProof="0"/>
              <a:t>Click to edit Master title style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Picture Placeholder 16" descr="Building image"/>
          <p:cNvPicPr>
            <a:picLocks noGrp="1" noChangeAspect="1"/>
          </p:cNvPicPr>
          <p:nvPr>
            <p:ph type="pic" sz="quarter" idx="13"/>
          </p:nvPr>
        </p:nvPicPr>
        <p:blipFill>
          <a:blip r:embed="rId2"/>
          <a:srcRect l="20743" r="20743"/>
          <a:stretch>
            <a:fillRect/>
          </a:stretch>
        </p:blipFill>
        <p:spPr/>
      </p:pic>
      <p:sp>
        <p:nvSpPr>
          <p:cNvPr id="1048584" name="Hexagon 17"/>
          <p:cNvSpPr/>
          <p:nvPr/>
        </p:nvSpPr>
        <p:spPr>
          <a:xfrm rot="16200000">
            <a:off x="2679702" y="2388914"/>
            <a:ext cx="2412998" cy="2080172"/>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18" descr="Company name and logo group of information "/>
          <p:cNvGrpSpPr/>
          <p:nvPr/>
        </p:nvGrpSpPr>
        <p:grpSpPr>
          <a:xfrm>
            <a:off x="2846116" y="2855631"/>
            <a:ext cx="2415624" cy="1105616"/>
            <a:chOff x="2846116" y="2902286"/>
            <a:chExt cx="2415624" cy="1105616"/>
          </a:xfrm>
        </p:grpSpPr>
        <p:sp>
          <p:nvSpPr>
            <p:cNvPr id="1048585" name="TextBox 19"/>
            <p:cNvSpPr txBox="1"/>
            <p:nvPr/>
          </p:nvSpPr>
          <p:spPr>
            <a:xfrm>
              <a:off x="2846116" y="2902286"/>
              <a:ext cx="2415624" cy="1015663"/>
            </a:xfrm>
            <a:prstGeom prst="rect">
              <a:avLst/>
            </a:prstGeom>
            <a:noFill/>
          </p:spPr>
          <p:txBody>
            <a:bodyPr wrap="square" rtlCol="0">
              <a:spAutoFit/>
            </a:bodyPr>
            <a:lstStyle/>
            <a:p>
              <a:r>
                <a:rPr lang="en-US" sz="6000" b="1" dirty="0">
                  <a:solidFill>
                    <a:schemeClr val="bg1"/>
                  </a:solidFill>
                  <a:latin typeface="Arial Black" panose="020B0A04020102020204" pitchFamily="34" charset="0"/>
                </a:rPr>
                <a:t>P&amp;C</a:t>
              </a:r>
            </a:p>
          </p:txBody>
        </p:sp>
        <p:sp>
          <p:nvSpPr>
            <p:cNvPr id="1048586" name="TextBox 20"/>
            <p:cNvSpPr txBox="1"/>
            <p:nvPr/>
          </p:nvSpPr>
          <p:spPr>
            <a:xfrm>
              <a:off x="2955850" y="3713261"/>
              <a:ext cx="2087880" cy="294641"/>
            </a:xfrm>
            <a:prstGeom prst="rect">
              <a:avLst/>
            </a:prstGeom>
            <a:noFill/>
          </p:spPr>
          <p:txBody>
            <a:bodyPr wrap="none" rtlCol="0">
              <a:spAutoFit/>
            </a:bodyPr>
            <a:lstStyle/>
            <a:p>
              <a:r>
                <a:rPr lang="en-US" sz="1400" dirty="0">
                  <a:solidFill>
                    <a:schemeClr val="bg1"/>
                  </a:solidFill>
                  <a:latin typeface="Calibri Light" panose="020F0302020204030204" pitchFamily="34" charset="0"/>
                  <a:cs typeface="Calibri Light" panose="020F0302020204030204" pitchFamily="34" charset="0"/>
                </a:rPr>
                <a:t>Producers &amp; Consumers</a:t>
              </a:r>
            </a:p>
          </p:txBody>
        </p:sp>
      </p:grpSp>
      <p:sp>
        <p:nvSpPr>
          <p:cNvPr id="1048587" name="Title 1"/>
          <p:cNvSpPr>
            <a:spLocks noGrp="1"/>
          </p:cNvSpPr>
          <p:nvPr>
            <p:ph type="ctrTitle"/>
          </p:nvPr>
        </p:nvSpPr>
        <p:spPr/>
        <p:txBody>
          <a:bodyPr/>
          <a:lstStyle/>
          <a:p>
            <a:r>
              <a:rPr lang="en-US" b="0" dirty="0"/>
              <a:t>PRODUCER &amp; CONSUMERS</a:t>
            </a:r>
          </a:p>
        </p:txBody>
      </p:sp>
      <p:sp>
        <p:nvSpPr>
          <p:cNvPr id="1048588" name="Subtitle 2"/>
          <p:cNvSpPr>
            <a:spLocks noGrp="1"/>
          </p:cNvSpPr>
          <p:nvPr>
            <p:ph type="subTitle" idx="1"/>
          </p:nvPr>
        </p:nvSpPr>
        <p:spPr/>
        <p:txBody>
          <a:bodyPr/>
          <a:lstStyle/>
          <a:p>
            <a:r>
              <a:rPr lang="en-US" dirty="0"/>
              <a:t>Economic Geography</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advTm="5000"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48588">
                                            <p:txEl>
                                              <p:pRg st="0" end="0"/>
                                            </p:txEl>
                                          </p:spTgt>
                                        </p:tgtEl>
                                        <p:attrNameLst>
                                          <p:attrName>style.visibility</p:attrName>
                                        </p:attrNameLst>
                                      </p:cBhvr>
                                      <p:to>
                                        <p:strVal val="visible"/>
                                      </p:to>
                                    </p:set>
                                    <p:animEffect transition="in" filter="fade">
                                      <p:cBhvr>
                                        <p:cTn id="7" dur="1000"/>
                                        <p:tgtEl>
                                          <p:spTgt spid="1048588">
                                            <p:txEl>
                                              <p:pRg st="0" end="0"/>
                                            </p:txEl>
                                          </p:spTgt>
                                        </p:tgtEl>
                                      </p:cBhvr>
                                    </p:animEffect>
                                    <p:anim calcmode="lin" valueType="num">
                                      <p:cBhvr>
                                        <p:cTn id="8" dur="1000" fill="hold"/>
                                        <p:tgtEl>
                                          <p:spTgt spid="104858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4858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48587"/>
                                        </p:tgtEl>
                                        <p:attrNameLst>
                                          <p:attrName>style.visibility</p:attrName>
                                        </p:attrNameLst>
                                      </p:cBhvr>
                                      <p:to>
                                        <p:strVal val="visible"/>
                                      </p:to>
                                    </p:set>
                                    <p:animEffect transition="in" filter="fade">
                                      <p:cBhvr>
                                        <p:cTn id="13" dur="1000"/>
                                        <p:tgtEl>
                                          <p:spTgt spid="1048587"/>
                                        </p:tgtEl>
                                      </p:cBhvr>
                                    </p:animEffect>
                                    <p:anim calcmode="lin" valueType="num">
                                      <p:cBhvr>
                                        <p:cTn id="14" dur="1000" fill="hold"/>
                                        <p:tgtEl>
                                          <p:spTgt spid="1048587"/>
                                        </p:tgtEl>
                                        <p:attrNameLst>
                                          <p:attrName>ppt_x</p:attrName>
                                        </p:attrNameLst>
                                      </p:cBhvr>
                                      <p:tavLst>
                                        <p:tav tm="0">
                                          <p:val>
                                            <p:strVal val="#ppt_x"/>
                                          </p:val>
                                        </p:tav>
                                        <p:tav tm="100000">
                                          <p:val>
                                            <p:strVal val="#ppt_x"/>
                                          </p:val>
                                        </p:tav>
                                      </p:tavLst>
                                    </p:anim>
                                    <p:anim calcmode="lin" valueType="num">
                                      <p:cBhvr>
                                        <p:cTn id="15" dur="1000" fill="hold"/>
                                        <p:tgtEl>
                                          <p:spTgt spid="10485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7" grpId="0"/>
      <p:bldP spid="104858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Title 3"/>
          <p:cNvSpPr>
            <a:spLocks noGrp="1"/>
          </p:cNvSpPr>
          <p:nvPr>
            <p:ph type="title"/>
          </p:nvPr>
        </p:nvSpPr>
        <p:spPr/>
        <p:txBody>
          <a:bodyPr/>
          <a:lstStyle/>
          <a:p>
            <a:r>
              <a:rPr lang="en-US" b="0" dirty="0"/>
              <a:t>PRODUCERS</a:t>
            </a:r>
          </a:p>
        </p:txBody>
      </p:sp>
      <p:sp>
        <p:nvSpPr>
          <p:cNvPr id="1048611" name="Text Placeholder 8"/>
          <p:cNvSpPr>
            <a:spLocks noGrp="1"/>
          </p:cNvSpPr>
          <p:nvPr>
            <p:ph type="body" sz="quarter" idx="13"/>
          </p:nvPr>
        </p:nvSpPr>
        <p:spPr>
          <a:xfrm>
            <a:off x="531379" y="2496102"/>
            <a:ext cx="6326621" cy="608895"/>
          </a:xfrm>
        </p:spPr>
        <p:txBody>
          <a:bodyPr/>
          <a:lstStyle/>
          <a:p>
            <a:r>
              <a:rPr lang="en-US" b="1" i="1" u="sng" dirty="0">
                <a:solidFill>
                  <a:srgbClr val="01456F"/>
                </a:solidFill>
              </a:rPr>
              <a:t>‘An individual or organization that produce goods and services’.</a:t>
            </a:r>
            <a:r>
              <a:rPr lang="en-US" b="1" i="1" u="sng" dirty="0">
                <a:solidFill>
                  <a:schemeClr val="accent1">
                    <a:lumMod val="50000"/>
                    <a:lumOff val="50000"/>
                  </a:schemeClr>
                </a:solidFill>
              </a:rPr>
              <a:t> </a:t>
            </a:r>
            <a:endParaRPr lang="en-US" b="1" i="1" u="sng" dirty="0"/>
          </a:p>
        </p:txBody>
      </p:sp>
      <p:sp>
        <p:nvSpPr>
          <p:cNvPr id="1048612" name="Content Placeholder 6"/>
          <p:cNvSpPr>
            <a:spLocks noGrp="1"/>
          </p:cNvSpPr>
          <p:nvPr>
            <p:ph idx="1"/>
          </p:nvPr>
        </p:nvSpPr>
        <p:spPr/>
        <p:txBody>
          <a:bodyPr>
            <a:normAutofit/>
          </a:bodyPr>
          <a:lstStyle/>
          <a:p>
            <a:pPr marL="0" lvl="0" indent="0">
              <a:buNone/>
            </a:pPr>
            <a:r>
              <a:rPr lang="en-US" sz="2800" u="sng" dirty="0">
                <a:solidFill>
                  <a:srgbClr val="EAB200"/>
                </a:solidFill>
              </a:rPr>
              <a:t>PROBLEMS or QUESTIONS</a:t>
            </a:r>
          </a:p>
          <a:p>
            <a:pPr marL="0" lvl="0" indent="0">
              <a:buNone/>
            </a:pPr>
            <a:r>
              <a:rPr lang="en-US" dirty="0"/>
              <a:t>There are some problems or question arrived.</a:t>
            </a:r>
          </a:p>
          <a:p>
            <a:pPr lvl="0">
              <a:buFont typeface="Wingdings" panose="05000000000000000000" pitchFamily="2" charset="2"/>
              <a:buChar char="ü"/>
            </a:pPr>
            <a:r>
              <a:rPr lang="en-US" dirty="0"/>
              <a:t>What and How much produce?</a:t>
            </a:r>
          </a:p>
          <a:p>
            <a:pPr lvl="0">
              <a:buFont typeface="Wingdings" panose="05000000000000000000" pitchFamily="2" charset="2"/>
              <a:buChar char="ü"/>
            </a:pPr>
            <a:r>
              <a:rPr lang="en-US" dirty="0"/>
              <a:t>How to produce?</a:t>
            </a:r>
          </a:p>
          <a:p>
            <a:pPr lvl="0">
              <a:buFont typeface="Wingdings" panose="05000000000000000000" pitchFamily="2" charset="2"/>
              <a:buChar char="ü"/>
            </a:pPr>
            <a:r>
              <a:rPr lang="en-US" dirty="0"/>
              <a:t>For whom to produce?</a:t>
            </a:r>
          </a:p>
        </p:txBody>
      </p:sp>
      <p:pic>
        <p:nvPicPr>
          <p:cNvPr id="2097154" name="Picture Placeholder 12"/>
          <p:cNvPicPr>
            <a:picLocks noGrp="1" noChangeAspect="1"/>
          </p:cNvPicPr>
          <p:nvPr>
            <p:ph type="pic" sz="quarter" idx="10"/>
          </p:nvPr>
        </p:nvPicPr>
        <p:blipFill rotWithShape="1">
          <a:blip r:embed="rId2"/>
          <a:srcRect l="23313" r="23313"/>
          <a:stretch>
            <a:fillRect/>
          </a:stretch>
        </p:blipFill>
        <p:spPr>
          <a:xfrm>
            <a:off x="6604000" y="0"/>
            <a:ext cx="5588000" cy="6872249"/>
          </a:xfrm>
        </p:spPr>
      </p:pic>
      <p:sp>
        <p:nvSpPr>
          <p:cNvPr id="1048613" name="Footer Placeholder 10"/>
          <p:cNvSpPr>
            <a:spLocks noGrp="1"/>
          </p:cNvSpPr>
          <p:nvPr>
            <p:ph type="ftr" sz="quarter" idx="14"/>
          </p:nvPr>
        </p:nvSpPr>
        <p:spPr/>
        <p:txBody>
          <a:bodyPr/>
          <a:lstStyle/>
          <a:p>
            <a:r>
              <a:rPr lang="en-US" dirty="0"/>
              <a:t>Add a footer</a:t>
            </a:r>
          </a:p>
        </p:txBody>
      </p:sp>
      <p:sp>
        <p:nvSpPr>
          <p:cNvPr id="1048614" name="Slide Number Placeholder 11"/>
          <p:cNvSpPr>
            <a:spLocks noGrp="1"/>
          </p:cNvSpPr>
          <p:nvPr>
            <p:ph type="sldNum" sz="quarter" idx="15"/>
          </p:nvPr>
        </p:nvSpPr>
        <p:spPr/>
        <p:txBody>
          <a:bodyPr/>
          <a:lstStyle/>
          <a:p>
            <a:fld id="{8699F50C-BE38-4BD0-BA84-9B090E1F2B9B}" type="slidenum">
              <a:rPr lang="en-US" smtClean="0"/>
              <a:pPr/>
              <a:t>2</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advTm="30000"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48610"/>
                                        </p:tgtEl>
                                        <p:attrNameLst>
                                          <p:attrName>style.visibility</p:attrName>
                                        </p:attrNameLst>
                                      </p:cBhvr>
                                      <p:to>
                                        <p:strVal val="visible"/>
                                      </p:to>
                                    </p:set>
                                    <p:anim calcmode="lin" valueType="num">
                                      <p:cBhvr>
                                        <p:cTn id="7" dur="500" fill="hold"/>
                                        <p:tgtEl>
                                          <p:spTgt spid="1048610"/>
                                        </p:tgtEl>
                                        <p:attrNameLst>
                                          <p:attrName>ppt_w</p:attrName>
                                        </p:attrNameLst>
                                      </p:cBhvr>
                                      <p:tavLst>
                                        <p:tav tm="0">
                                          <p:val>
                                            <p:fltVal val="0"/>
                                          </p:val>
                                        </p:tav>
                                        <p:tav tm="100000">
                                          <p:val>
                                            <p:strVal val="#ppt_w"/>
                                          </p:val>
                                        </p:tav>
                                      </p:tavLst>
                                    </p:anim>
                                    <p:anim calcmode="lin" valueType="num">
                                      <p:cBhvr>
                                        <p:cTn id="8" dur="500" fill="hold"/>
                                        <p:tgtEl>
                                          <p:spTgt spid="1048610"/>
                                        </p:tgtEl>
                                        <p:attrNameLst>
                                          <p:attrName>ppt_h</p:attrName>
                                        </p:attrNameLst>
                                      </p:cBhvr>
                                      <p:tavLst>
                                        <p:tav tm="0">
                                          <p:val>
                                            <p:fltVal val="0"/>
                                          </p:val>
                                        </p:tav>
                                        <p:tav tm="100000">
                                          <p:val>
                                            <p:strVal val="#ppt_h"/>
                                          </p:val>
                                        </p:tav>
                                      </p:tavLst>
                                    </p:anim>
                                    <p:animEffect transition="in" filter="fade">
                                      <p:cBhvr>
                                        <p:cTn id="9" dur="500"/>
                                        <p:tgtEl>
                                          <p:spTgt spid="10486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48611">
                                            <p:txEl>
                                              <p:pRg st="0" end="0"/>
                                            </p:txEl>
                                          </p:spTgt>
                                        </p:tgtEl>
                                        <p:attrNameLst>
                                          <p:attrName>style.visibility</p:attrName>
                                        </p:attrNameLst>
                                      </p:cBhvr>
                                      <p:to>
                                        <p:strVal val="visible"/>
                                      </p:to>
                                    </p:set>
                                    <p:anim calcmode="lin" valueType="num">
                                      <p:cBhvr>
                                        <p:cTn id="13" dur="500" fill="hold"/>
                                        <p:tgtEl>
                                          <p:spTgt spid="104861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48611">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048611">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048612">
                                            <p:txEl>
                                              <p:pRg st="0" end="0"/>
                                            </p:txEl>
                                          </p:spTgt>
                                        </p:tgtEl>
                                        <p:attrNameLst>
                                          <p:attrName>style.visibility</p:attrName>
                                        </p:attrNameLst>
                                      </p:cBhvr>
                                      <p:to>
                                        <p:strVal val="visible"/>
                                      </p:to>
                                    </p:set>
                                    <p:anim calcmode="lin" valueType="num">
                                      <p:cBhvr>
                                        <p:cTn id="19" dur="1000" fill="hold"/>
                                        <p:tgtEl>
                                          <p:spTgt spid="1048612">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048612">
                                            <p:txEl>
                                              <p:pRg st="0" end="0"/>
                                            </p:txEl>
                                          </p:spTgt>
                                        </p:tgtEl>
                                        <p:attrNameLst>
                                          <p:attrName>ppt_h</p:attrName>
                                        </p:attrNameLst>
                                      </p:cBhvr>
                                      <p:tavLst>
                                        <p:tav tm="0">
                                          <p:val>
                                            <p:fltVal val="0"/>
                                          </p:val>
                                        </p:tav>
                                        <p:tav tm="100000">
                                          <p:val>
                                            <p:strVal val="#ppt_h"/>
                                          </p:val>
                                        </p:tav>
                                      </p:tavLst>
                                    </p:anim>
                                    <p:animEffect transition="in" filter="fade">
                                      <p:cBhvr>
                                        <p:cTn id="21" dur="1000"/>
                                        <p:tgtEl>
                                          <p:spTgt spid="1048612">
                                            <p:txEl>
                                              <p:pRg st="0" end="0"/>
                                            </p:txEl>
                                          </p:spTgt>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048612">
                                            <p:txEl>
                                              <p:pRg st="1" end="1"/>
                                            </p:txEl>
                                          </p:spTgt>
                                        </p:tgtEl>
                                        <p:attrNameLst>
                                          <p:attrName>style.visibility</p:attrName>
                                        </p:attrNameLst>
                                      </p:cBhvr>
                                      <p:to>
                                        <p:strVal val="visible"/>
                                      </p:to>
                                    </p:set>
                                    <p:anim calcmode="lin" valueType="num">
                                      <p:cBhvr>
                                        <p:cTn id="25" dur="1000" fill="hold"/>
                                        <p:tgtEl>
                                          <p:spTgt spid="1048612">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1048612">
                                            <p:txEl>
                                              <p:pRg st="1" end="1"/>
                                            </p:txEl>
                                          </p:spTgt>
                                        </p:tgtEl>
                                        <p:attrNameLst>
                                          <p:attrName>ppt_h</p:attrName>
                                        </p:attrNameLst>
                                      </p:cBhvr>
                                      <p:tavLst>
                                        <p:tav tm="0">
                                          <p:val>
                                            <p:fltVal val="0"/>
                                          </p:val>
                                        </p:tav>
                                        <p:tav tm="100000">
                                          <p:val>
                                            <p:strVal val="#ppt_h"/>
                                          </p:val>
                                        </p:tav>
                                      </p:tavLst>
                                    </p:anim>
                                    <p:animEffect transition="in" filter="fade">
                                      <p:cBhvr>
                                        <p:cTn id="27" dur="1000"/>
                                        <p:tgtEl>
                                          <p:spTgt spid="1048612">
                                            <p:txEl>
                                              <p:pRg st="1" end="1"/>
                                            </p:txEl>
                                          </p:spTgt>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048612">
                                            <p:txEl>
                                              <p:pRg st="2" end="2"/>
                                            </p:txEl>
                                          </p:spTgt>
                                        </p:tgtEl>
                                        <p:attrNameLst>
                                          <p:attrName>style.visibility</p:attrName>
                                        </p:attrNameLst>
                                      </p:cBhvr>
                                      <p:to>
                                        <p:strVal val="visible"/>
                                      </p:to>
                                    </p:set>
                                    <p:anim calcmode="lin" valueType="num">
                                      <p:cBhvr>
                                        <p:cTn id="31" dur="1000" fill="hold"/>
                                        <p:tgtEl>
                                          <p:spTgt spid="1048612">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1048612">
                                            <p:txEl>
                                              <p:pRg st="2" end="2"/>
                                            </p:txEl>
                                          </p:spTgt>
                                        </p:tgtEl>
                                        <p:attrNameLst>
                                          <p:attrName>ppt_h</p:attrName>
                                        </p:attrNameLst>
                                      </p:cBhvr>
                                      <p:tavLst>
                                        <p:tav tm="0">
                                          <p:val>
                                            <p:fltVal val="0"/>
                                          </p:val>
                                        </p:tav>
                                        <p:tav tm="100000">
                                          <p:val>
                                            <p:strVal val="#ppt_h"/>
                                          </p:val>
                                        </p:tav>
                                      </p:tavLst>
                                    </p:anim>
                                    <p:animEffect transition="in" filter="fade">
                                      <p:cBhvr>
                                        <p:cTn id="33" dur="1000"/>
                                        <p:tgtEl>
                                          <p:spTgt spid="1048612">
                                            <p:txEl>
                                              <p:pRg st="2" end="2"/>
                                            </p:txEl>
                                          </p:spTgt>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1048612">
                                            <p:txEl>
                                              <p:pRg st="3" end="3"/>
                                            </p:txEl>
                                          </p:spTgt>
                                        </p:tgtEl>
                                        <p:attrNameLst>
                                          <p:attrName>style.visibility</p:attrName>
                                        </p:attrNameLst>
                                      </p:cBhvr>
                                      <p:to>
                                        <p:strVal val="visible"/>
                                      </p:to>
                                    </p:set>
                                    <p:anim calcmode="lin" valueType="num">
                                      <p:cBhvr>
                                        <p:cTn id="37" dur="1000" fill="hold"/>
                                        <p:tgtEl>
                                          <p:spTgt spid="1048612">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1048612">
                                            <p:txEl>
                                              <p:pRg st="3" end="3"/>
                                            </p:txEl>
                                          </p:spTgt>
                                        </p:tgtEl>
                                        <p:attrNameLst>
                                          <p:attrName>ppt_h</p:attrName>
                                        </p:attrNameLst>
                                      </p:cBhvr>
                                      <p:tavLst>
                                        <p:tav tm="0">
                                          <p:val>
                                            <p:fltVal val="0"/>
                                          </p:val>
                                        </p:tav>
                                        <p:tav tm="100000">
                                          <p:val>
                                            <p:strVal val="#ppt_h"/>
                                          </p:val>
                                        </p:tav>
                                      </p:tavLst>
                                    </p:anim>
                                    <p:animEffect transition="in" filter="fade">
                                      <p:cBhvr>
                                        <p:cTn id="39" dur="1000"/>
                                        <p:tgtEl>
                                          <p:spTgt spid="1048612">
                                            <p:txEl>
                                              <p:pRg st="3" end="3"/>
                                            </p:txEl>
                                          </p:spTgt>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1048612">
                                            <p:txEl>
                                              <p:pRg st="4" end="4"/>
                                            </p:txEl>
                                          </p:spTgt>
                                        </p:tgtEl>
                                        <p:attrNameLst>
                                          <p:attrName>style.visibility</p:attrName>
                                        </p:attrNameLst>
                                      </p:cBhvr>
                                      <p:to>
                                        <p:strVal val="visible"/>
                                      </p:to>
                                    </p:set>
                                    <p:anim calcmode="lin" valueType="num">
                                      <p:cBhvr>
                                        <p:cTn id="43" dur="1000" fill="hold"/>
                                        <p:tgtEl>
                                          <p:spTgt spid="1048612">
                                            <p:txEl>
                                              <p:pRg st="4" end="4"/>
                                            </p:txEl>
                                          </p:spTgt>
                                        </p:tgtEl>
                                        <p:attrNameLst>
                                          <p:attrName>ppt_w</p:attrName>
                                        </p:attrNameLst>
                                      </p:cBhvr>
                                      <p:tavLst>
                                        <p:tav tm="0">
                                          <p:val>
                                            <p:fltVal val="0"/>
                                          </p:val>
                                        </p:tav>
                                        <p:tav tm="100000">
                                          <p:val>
                                            <p:strVal val="#ppt_w"/>
                                          </p:val>
                                        </p:tav>
                                      </p:tavLst>
                                    </p:anim>
                                    <p:anim calcmode="lin" valueType="num">
                                      <p:cBhvr>
                                        <p:cTn id="44" dur="1000" fill="hold"/>
                                        <p:tgtEl>
                                          <p:spTgt spid="1048612">
                                            <p:txEl>
                                              <p:pRg st="4" end="4"/>
                                            </p:txEl>
                                          </p:spTgt>
                                        </p:tgtEl>
                                        <p:attrNameLst>
                                          <p:attrName>ppt_h</p:attrName>
                                        </p:attrNameLst>
                                      </p:cBhvr>
                                      <p:tavLst>
                                        <p:tav tm="0">
                                          <p:val>
                                            <p:fltVal val="0"/>
                                          </p:val>
                                        </p:tav>
                                        <p:tav tm="100000">
                                          <p:val>
                                            <p:strVal val="#ppt_h"/>
                                          </p:val>
                                        </p:tav>
                                      </p:tavLst>
                                    </p:anim>
                                    <p:animEffect transition="in" filter="fade">
                                      <p:cBhvr>
                                        <p:cTn id="45" dur="1000"/>
                                        <p:tgtEl>
                                          <p:spTgt spid="10486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0" grpId="0"/>
      <p:bldP spid="1048611" grpId="0" build="p"/>
      <p:bldP spid="104861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Title 3"/>
          <p:cNvSpPr>
            <a:spLocks noGrp="1"/>
          </p:cNvSpPr>
          <p:nvPr>
            <p:ph type="title"/>
          </p:nvPr>
        </p:nvSpPr>
        <p:spPr>
          <a:xfrm>
            <a:off x="231354" y="443254"/>
            <a:ext cx="4318612" cy="1215566"/>
          </a:xfrm>
        </p:spPr>
        <p:txBody>
          <a:bodyPr>
            <a:normAutofit/>
          </a:bodyPr>
          <a:lstStyle/>
          <a:p>
            <a:r>
              <a:rPr lang="en-US" sz="4000" b="0" dirty="0"/>
              <a:t>What to produce?</a:t>
            </a:r>
          </a:p>
        </p:txBody>
      </p:sp>
      <p:sp>
        <p:nvSpPr>
          <p:cNvPr id="1048625" name="Text Placeholder 8"/>
          <p:cNvSpPr>
            <a:spLocks noGrp="1"/>
          </p:cNvSpPr>
          <p:nvPr>
            <p:ph type="body" sz="quarter" idx="13"/>
          </p:nvPr>
        </p:nvSpPr>
        <p:spPr>
          <a:xfrm>
            <a:off x="231354" y="1658820"/>
            <a:ext cx="5497416" cy="1350614"/>
          </a:xfrm>
        </p:spPr>
        <p:txBody>
          <a:bodyPr/>
          <a:lstStyle/>
          <a:p>
            <a:r>
              <a:rPr lang="en-US" sz="1600" b="1" dirty="0">
                <a:solidFill>
                  <a:srgbClr val="002060"/>
                </a:solidFill>
              </a:rPr>
              <a:t>Second Problem </a:t>
            </a:r>
          </a:p>
          <a:p>
            <a:r>
              <a:rPr lang="en-US" b="1" dirty="0">
                <a:solidFill>
                  <a:srgbClr val="002060"/>
                </a:solidFill>
              </a:rPr>
              <a:t>Let us consider the first question which commodities are to produced in what quantity?</a:t>
            </a:r>
          </a:p>
        </p:txBody>
      </p:sp>
      <p:sp>
        <p:nvSpPr>
          <p:cNvPr id="1048626" name="Content Placeholder 6"/>
          <p:cNvSpPr>
            <a:spLocks noGrp="1"/>
          </p:cNvSpPr>
          <p:nvPr>
            <p:ph idx="1"/>
          </p:nvPr>
        </p:nvSpPr>
        <p:spPr>
          <a:xfrm>
            <a:off x="231354" y="3129538"/>
            <a:ext cx="6433851" cy="3226811"/>
          </a:xfrm>
        </p:spPr>
        <p:txBody>
          <a:bodyPr>
            <a:normAutofit fontScale="82500" lnSpcReduction="20000"/>
          </a:bodyPr>
          <a:lstStyle/>
          <a:p>
            <a:pPr lvl="0"/>
            <a:r>
              <a:rPr lang="en-US" u="sng" dirty="0">
                <a:solidFill>
                  <a:srgbClr val="C00000"/>
                </a:solidFill>
                <a:effectLst>
                  <a:outerShdw blurRad="38100" dist="38100" dir="2700000" algn="tl">
                    <a:srgbClr val="000000">
                      <a:alpha val="43137"/>
                    </a:srgbClr>
                  </a:outerShdw>
                </a:effectLst>
              </a:rPr>
              <a:t>Commoditie</a:t>
            </a:r>
            <a:r>
              <a:rPr lang="en-US" u="sng" dirty="0">
                <a:solidFill>
                  <a:srgbClr val="C00000"/>
                </a:solidFill>
              </a:rPr>
              <a:t>s</a:t>
            </a:r>
            <a:r>
              <a:rPr lang="en-US" dirty="0">
                <a:solidFill>
                  <a:srgbClr val="C00000"/>
                </a:solidFill>
              </a:rPr>
              <a:t>: </a:t>
            </a:r>
            <a:r>
              <a:rPr lang="en-US" dirty="0"/>
              <a:t>The commodities which do not command positive prices in the market would not produced. Therefore, only those commodities with positive prices are to be produced. </a:t>
            </a:r>
          </a:p>
          <a:p>
            <a:pPr lvl="0"/>
            <a:r>
              <a:rPr lang="en-US" u="sng" dirty="0">
                <a:solidFill>
                  <a:srgbClr val="C00000"/>
                </a:solidFill>
                <a:effectLst>
                  <a:outerShdw blurRad="38100" dist="38100" dir="2700000" algn="tl">
                    <a:srgbClr val="000000">
                      <a:alpha val="43137"/>
                    </a:srgbClr>
                  </a:outerShdw>
                </a:effectLst>
              </a:rPr>
              <a:t>Quantity</a:t>
            </a:r>
            <a:r>
              <a:rPr lang="en-US" dirty="0">
                <a:solidFill>
                  <a:srgbClr val="C00000"/>
                </a:solidFill>
              </a:rPr>
              <a:t>: </a:t>
            </a:r>
            <a:r>
              <a:rPr lang="en-US" dirty="0"/>
              <a:t>the quantity in which commodity is to be produced is set according to demand and supply. If quantity produced more or less than equilibrium then there would be disturbance. Hence, to maintain stable equilibrium price it become necessary to make demand and supply equal. This rule is applicable for each commodity.</a:t>
            </a:r>
          </a:p>
          <a:p>
            <a:pPr lvl="0"/>
            <a:r>
              <a:rPr lang="en-US" dirty="0"/>
              <a:t>In this way first problem is solved.</a:t>
            </a:r>
          </a:p>
          <a:p>
            <a:pPr marL="0" lvl="0" indent="0">
              <a:buNone/>
            </a:pPr>
            <a:endParaRPr lang="en-US" dirty="0"/>
          </a:p>
        </p:txBody>
      </p:sp>
      <p:pic>
        <p:nvPicPr>
          <p:cNvPr id="2097155" name="Picture Placeholder 58"/>
          <p:cNvPicPr>
            <a:picLocks noGrp="1" noChangeAspect="1"/>
          </p:cNvPicPr>
          <p:nvPr>
            <p:ph type="pic" sz="quarter" idx="14"/>
          </p:nvPr>
        </p:nvPicPr>
        <p:blipFill>
          <a:blip r:embed="rId2"/>
          <a:srcRect l="13492" r="13492"/>
          <a:stretch>
            <a:fillRect/>
          </a:stretch>
        </p:blipFill>
        <p:spPr/>
      </p:pic>
      <p:sp>
        <p:nvSpPr>
          <p:cNvPr id="1048627" name="Footer Placeholder 34"/>
          <p:cNvSpPr>
            <a:spLocks noGrp="1"/>
          </p:cNvSpPr>
          <p:nvPr>
            <p:ph type="ftr" sz="quarter" idx="15"/>
          </p:nvPr>
        </p:nvSpPr>
        <p:spPr/>
        <p:txBody>
          <a:bodyPr/>
          <a:lstStyle/>
          <a:p>
            <a:r>
              <a:rPr lang="en-US" dirty="0"/>
              <a:t>Add a footer</a:t>
            </a:r>
          </a:p>
        </p:txBody>
      </p:sp>
      <p:sp>
        <p:nvSpPr>
          <p:cNvPr id="1048628" name="Slide Number Placeholder 9"/>
          <p:cNvSpPr>
            <a:spLocks noGrp="1"/>
          </p:cNvSpPr>
          <p:nvPr>
            <p:ph type="sldNum" sz="quarter" idx="16"/>
          </p:nvPr>
        </p:nvSpPr>
        <p:spPr/>
        <p:txBody>
          <a:bodyPr/>
          <a:lstStyle/>
          <a:p>
            <a:fld id="{8699F50C-BE38-4BD0-BA84-9B090E1F2B9B}" type="slidenum">
              <a:rPr lang="en-US" smtClean="0"/>
              <a:pPr/>
              <a:t>3</a:t>
            </a:fld>
            <a:endParaRPr lang="en-US" dirty="0"/>
          </a:p>
        </p:txBody>
      </p:sp>
    </p:spTree>
  </p:cSld>
  <p:clrMapOvr>
    <a:masterClrMapping/>
  </p:clrMapOvr>
  <mc:AlternateContent xmlns:mc="http://schemas.openxmlformats.org/markup-compatibility/2006">
    <mc:Choice xmlns:p14="http://schemas.microsoft.com/office/powerpoint/2010/main" xmlns="" Requires="p14">
      <p:transition xmlns:p14="http://schemas.microsoft.com/office/powerpoint/2010/main" spd="slow" advTm="30000"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48624"/>
                                        </p:tgtEl>
                                        <p:attrNameLst>
                                          <p:attrName>style.visibility</p:attrName>
                                        </p:attrNameLst>
                                      </p:cBhvr>
                                      <p:to>
                                        <p:strVal val="visible"/>
                                      </p:to>
                                    </p:set>
                                    <p:anim calcmode="lin" valueType="num">
                                      <p:cBhvr>
                                        <p:cTn id="7" dur="1000" fill="hold"/>
                                        <p:tgtEl>
                                          <p:spTgt spid="1048624"/>
                                        </p:tgtEl>
                                        <p:attrNameLst>
                                          <p:attrName>ppt_w</p:attrName>
                                        </p:attrNameLst>
                                      </p:cBhvr>
                                      <p:tavLst>
                                        <p:tav tm="0">
                                          <p:val>
                                            <p:fltVal val="0"/>
                                          </p:val>
                                        </p:tav>
                                        <p:tav tm="100000">
                                          <p:val>
                                            <p:strVal val="#ppt_w"/>
                                          </p:val>
                                        </p:tav>
                                      </p:tavLst>
                                    </p:anim>
                                    <p:anim calcmode="lin" valueType="num">
                                      <p:cBhvr>
                                        <p:cTn id="8" dur="1000" fill="hold"/>
                                        <p:tgtEl>
                                          <p:spTgt spid="1048624"/>
                                        </p:tgtEl>
                                        <p:attrNameLst>
                                          <p:attrName>ppt_h</p:attrName>
                                        </p:attrNameLst>
                                      </p:cBhvr>
                                      <p:tavLst>
                                        <p:tav tm="0">
                                          <p:val>
                                            <p:fltVal val="0"/>
                                          </p:val>
                                        </p:tav>
                                        <p:tav tm="100000">
                                          <p:val>
                                            <p:strVal val="#ppt_h"/>
                                          </p:val>
                                        </p:tav>
                                      </p:tavLst>
                                    </p:anim>
                                    <p:anim calcmode="lin" valueType="num">
                                      <p:cBhvr>
                                        <p:cTn id="9" dur="1000" fill="hold"/>
                                        <p:tgtEl>
                                          <p:spTgt spid="1048624"/>
                                        </p:tgtEl>
                                        <p:attrNameLst>
                                          <p:attrName>style.rotation</p:attrName>
                                        </p:attrNameLst>
                                      </p:cBhvr>
                                      <p:tavLst>
                                        <p:tav tm="0">
                                          <p:val>
                                            <p:fltVal val="90"/>
                                          </p:val>
                                        </p:tav>
                                        <p:tav tm="100000">
                                          <p:val>
                                            <p:fltVal val="0"/>
                                          </p:val>
                                        </p:tav>
                                      </p:tavLst>
                                    </p:anim>
                                    <p:animEffect transition="in" filter="fade">
                                      <p:cBhvr>
                                        <p:cTn id="10" dur="1000"/>
                                        <p:tgtEl>
                                          <p:spTgt spid="1048624"/>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048625"/>
                                        </p:tgtEl>
                                        <p:attrNameLst>
                                          <p:attrName>style.visibility</p:attrName>
                                        </p:attrNameLst>
                                      </p:cBhvr>
                                      <p:to>
                                        <p:strVal val="visible"/>
                                      </p:to>
                                    </p:set>
                                    <p:anim calcmode="lin" valueType="num">
                                      <p:cBhvr>
                                        <p:cTn id="14" dur="1000" fill="hold"/>
                                        <p:tgtEl>
                                          <p:spTgt spid="1048625"/>
                                        </p:tgtEl>
                                        <p:attrNameLst>
                                          <p:attrName>ppt_w</p:attrName>
                                        </p:attrNameLst>
                                      </p:cBhvr>
                                      <p:tavLst>
                                        <p:tav tm="0">
                                          <p:val>
                                            <p:fltVal val="0"/>
                                          </p:val>
                                        </p:tav>
                                        <p:tav tm="100000">
                                          <p:val>
                                            <p:strVal val="#ppt_w"/>
                                          </p:val>
                                        </p:tav>
                                      </p:tavLst>
                                    </p:anim>
                                    <p:anim calcmode="lin" valueType="num">
                                      <p:cBhvr>
                                        <p:cTn id="15" dur="1000" fill="hold"/>
                                        <p:tgtEl>
                                          <p:spTgt spid="1048625"/>
                                        </p:tgtEl>
                                        <p:attrNameLst>
                                          <p:attrName>ppt_h</p:attrName>
                                        </p:attrNameLst>
                                      </p:cBhvr>
                                      <p:tavLst>
                                        <p:tav tm="0">
                                          <p:val>
                                            <p:fltVal val="0"/>
                                          </p:val>
                                        </p:tav>
                                        <p:tav tm="100000">
                                          <p:val>
                                            <p:strVal val="#ppt_h"/>
                                          </p:val>
                                        </p:tav>
                                      </p:tavLst>
                                    </p:anim>
                                    <p:anim calcmode="lin" valueType="num">
                                      <p:cBhvr>
                                        <p:cTn id="16" dur="1000" fill="hold"/>
                                        <p:tgtEl>
                                          <p:spTgt spid="1048625"/>
                                        </p:tgtEl>
                                        <p:attrNameLst>
                                          <p:attrName>style.rotation</p:attrName>
                                        </p:attrNameLst>
                                      </p:cBhvr>
                                      <p:tavLst>
                                        <p:tav tm="0">
                                          <p:val>
                                            <p:fltVal val="90"/>
                                          </p:val>
                                        </p:tav>
                                        <p:tav tm="100000">
                                          <p:val>
                                            <p:fltVal val="0"/>
                                          </p:val>
                                        </p:tav>
                                      </p:tavLst>
                                    </p:anim>
                                    <p:animEffect transition="in" filter="fade">
                                      <p:cBhvr>
                                        <p:cTn id="17" dur="1000"/>
                                        <p:tgtEl>
                                          <p:spTgt spid="1048625"/>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048626">
                                            <p:txEl>
                                              <p:pRg st="0" end="0"/>
                                            </p:txEl>
                                          </p:spTgt>
                                        </p:tgtEl>
                                        <p:attrNameLst>
                                          <p:attrName>style.visibility</p:attrName>
                                        </p:attrNameLst>
                                      </p:cBhvr>
                                      <p:to>
                                        <p:strVal val="visible"/>
                                      </p:to>
                                    </p:set>
                                    <p:anim calcmode="lin" valueType="num">
                                      <p:cBhvr>
                                        <p:cTn id="21" dur="1000" fill="hold"/>
                                        <p:tgtEl>
                                          <p:spTgt spid="1048626">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1048626">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1048626">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1048626">
                                            <p:txEl>
                                              <p:pRg st="0" end="0"/>
                                            </p:txEl>
                                          </p:spTgt>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1048626">
                                            <p:txEl>
                                              <p:pRg st="1" end="1"/>
                                            </p:txEl>
                                          </p:spTgt>
                                        </p:tgtEl>
                                        <p:attrNameLst>
                                          <p:attrName>style.visibility</p:attrName>
                                        </p:attrNameLst>
                                      </p:cBhvr>
                                      <p:to>
                                        <p:strVal val="visible"/>
                                      </p:to>
                                    </p:set>
                                    <p:anim calcmode="lin" valueType="num">
                                      <p:cBhvr>
                                        <p:cTn id="28" dur="1000" fill="hold"/>
                                        <p:tgtEl>
                                          <p:spTgt spid="1048626">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1048626">
                                            <p:txEl>
                                              <p:pRg st="1" end="1"/>
                                            </p:txEl>
                                          </p:spTgt>
                                        </p:tgtEl>
                                        <p:attrNameLst>
                                          <p:attrName>ppt_h</p:attrName>
                                        </p:attrNameLst>
                                      </p:cBhvr>
                                      <p:tavLst>
                                        <p:tav tm="0">
                                          <p:val>
                                            <p:fltVal val="0"/>
                                          </p:val>
                                        </p:tav>
                                        <p:tav tm="100000">
                                          <p:val>
                                            <p:strVal val="#ppt_h"/>
                                          </p:val>
                                        </p:tav>
                                      </p:tavLst>
                                    </p:anim>
                                    <p:anim calcmode="lin" valueType="num">
                                      <p:cBhvr>
                                        <p:cTn id="30" dur="1000" fill="hold"/>
                                        <p:tgtEl>
                                          <p:spTgt spid="1048626">
                                            <p:txEl>
                                              <p:pRg st="1" end="1"/>
                                            </p:txEl>
                                          </p:spTgt>
                                        </p:tgtEl>
                                        <p:attrNameLst>
                                          <p:attrName>style.rotation</p:attrName>
                                        </p:attrNameLst>
                                      </p:cBhvr>
                                      <p:tavLst>
                                        <p:tav tm="0">
                                          <p:val>
                                            <p:fltVal val="90"/>
                                          </p:val>
                                        </p:tav>
                                        <p:tav tm="100000">
                                          <p:val>
                                            <p:fltVal val="0"/>
                                          </p:val>
                                        </p:tav>
                                      </p:tavLst>
                                    </p:anim>
                                    <p:animEffect transition="in" filter="fade">
                                      <p:cBhvr>
                                        <p:cTn id="31" dur="1000"/>
                                        <p:tgtEl>
                                          <p:spTgt spid="1048626">
                                            <p:txEl>
                                              <p:pRg st="1" end="1"/>
                                            </p:txEl>
                                          </p:spTgt>
                                        </p:tgtEl>
                                      </p:cBhvr>
                                    </p:animEffect>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1048626">
                                            <p:txEl>
                                              <p:pRg st="2" end="2"/>
                                            </p:txEl>
                                          </p:spTgt>
                                        </p:tgtEl>
                                        <p:attrNameLst>
                                          <p:attrName>style.visibility</p:attrName>
                                        </p:attrNameLst>
                                      </p:cBhvr>
                                      <p:to>
                                        <p:strVal val="visible"/>
                                      </p:to>
                                    </p:set>
                                    <p:anim calcmode="lin" valueType="num">
                                      <p:cBhvr>
                                        <p:cTn id="35" dur="1000" fill="hold"/>
                                        <p:tgtEl>
                                          <p:spTgt spid="1048626">
                                            <p:txEl>
                                              <p:pRg st="2" end="2"/>
                                            </p:txEl>
                                          </p:spTgt>
                                        </p:tgtEl>
                                        <p:attrNameLst>
                                          <p:attrName>ppt_w</p:attrName>
                                        </p:attrNameLst>
                                      </p:cBhvr>
                                      <p:tavLst>
                                        <p:tav tm="0">
                                          <p:val>
                                            <p:fltVal val="0"/>
                                          </p:val>
                                        </p:tav>
                                        <p:tav tm="100000">
                                          <p:val>
                                            <p:strVal val="#ppt_w"/>
                                          </p:val>
                                        </p:tav>
                                      </p:tavLst>
                                    </p:anim>
                                    <p:anim calcmode="lin" valueType="num">
                                      <p:cBhvr>
                                        <p:cTn id="36" dur="1000" fill="hold"/>
                                        <p:tgtEl>
                                          <p:spTgt spid="1048626">
                                            <p:txEl>
                                              <p:pRg st="2" end="2"/>
                                            </p:txEl>
                                          </p:spTgt>
                                        </p:tgtEl>
                                        <p:attrNameLst>
                                          <p:attrName>ppt_h</p:attrName>
                                        </p:attrNameLst>
                                      </p:cBhvr>
                                      <p:tavLst>
                                        <p:tav tm="0">
                                          <p:val>
                                            <p:fltVal val="0"/>
                                          </p:val>
                                        </p:tav>
                                        <p:tav tm="100000">
                                          <p:val>
                                            <p:strVal val="#ppt_h"/>
                                          </p:val>
                                        </p:tav>
                                      </p:tavLst>
                                    </p:anim>
                                    <p:anim calcmode="lin" valueType="num">
                                      <p:cBhvr>
                                        <p:cTn id="37" dur="1000" fill="hold"/>
                                        <p:tgtEl>
                                          <p:spTgt spid="1048626">
                                            <p:txEl>
                                              <p:pRg st="2" end="2"/>
                                            </p:txEl>
                                          </p:spTgt>
                                        </p:tgtEl>
                                        <p:attrNameLst>
                                          <p:attrName>style.rotation</p:attrName>
                                        </p:attrNameLst>
                                      </p:cBhvr>
                                      <p:tavLst>
                                        <p:tav tm="0">
                                          <p:val>
                                            <p:fltVal val="90"/>
                                          </p:val>
                                        </p:tav>
                                        <p:tav tm="100000">
                                          <p:val>
                                            <p:fltVal val="0"/>
                                          </p:val>
                                        </p:tav>
                                      </p:tavLst>
                                    </p:anim>
                                    <p:animEffect transition="in" filter="fade">
                                      <p:cBhvr>
                                        <p:cTn id="38" dur="1000"/>
                                        <p:tgtEl>
                                          <p:spTgt spid="10486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4" grpId="0"/>
      <p:bldP spid="1048625" grpId="0"/>
      <p:bldP spid="104862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Text Placeholder 18"/>
          <p:cNvSpPr>
            <a:spLocks noGrp="1"/>
          </p:cNvSpPr>
          <p:nvPr>
            <p:ph type="body" sz="quarter" idx="16"/>
          </p:nvPr>
        </p:nvSpPr>
        <p:spPr/>
        <p:txBody>
          <a:bodyPr/>
          <a:lstStyle/>
          <a:p>
            <a:r>
              <a:rPr lang="en-US" dirty="0"/>
              <a:t>Two techniques are to be adapted.</a:t>
            </a:r>
          </a:p>
        </p:txBody>
      </p:sp>
      <p:sp>
        <p:nvSpPr>
          <p:cNvPr id="1048643" name="Text Placeholder 14"/>
          <p:cNvSpPr>
            <a:spLocks noGrp="1"/>
          </p:cNvSpPr>
          <p:nvPr>
            <p:ph type="body" idx="1"/>
          </p:nvPr>
        </p:nvSpPr>
        <p:spPr/>
        <p:txBody>
          <a:bodyPr>
            <a:normAutofit/>
          </a:bodyPr>
          <a:lstStyle/>
          <a:p>
            <a:r>
              <a:rPr lang="en-US" dirty="0" err="1"/>
              <a:t>Labour</a:t>
            </a:r>
            <a:r>
              <a:rPr lang="en-US" dirty="0"/>
              <a:t> Intensive</a:t>
            </a:r>
          </a:p>
        </p:txBody>
      </p:sp>
      <p:sp>
        <p:nvSpPr>
          <p:cNvPr id="1048644" name="Content Placeholder 15"/>
          <p:cNvSpPr>
            <a:spLocks noGrp="1"/>
          </p:cNvSpPr>
          <p:nvPr>
            <p:ph sz="half" idx="13"/>
          </p:nvPr>
        </p:nvSpPr>
        <p:spPr>
          <a:xfrm>
            <a:off x="520698" y="2886076"/>
            <a:ext cx="5263158" cy="3232149"/>
          </a:xfrm>
        </p:spPr>
        <p:txBody>
          <a:bodyPr/>
          <a:lstStyle/>
          <a:p>
            <a:pPr>
              <a:buClr>
                <a:schemeClr val="accent2"/>
              </a:buClr>
            </a:pPr>
            <a:r>
              <a:rPr lang="en-US" dirty="0"/>
              <a:t>Technique would employ relatively more </a:t>
            </a:r>
            <a:r>
              <a:rPr lang="en-US" dirty="0" err="1"/>
              <a:t>labours</a:t>
            </a:r>
            <a:r>
              <a:rPr lang="en-US" dirty="0"/>
              <a:t> and less capital.</a:t>
            </a:r>
          </a:p>
          <a:p>
            <a:pPr marL="228600" lvl="1">
              <a:buClr>
                <a:schemeClr val="accent2"/>
              </a:buClr>
            </a:pPr>
            <a:r>
              <a:rPr lang="en-US" dirty="0"/>
              <a:t>In </a:t>
            </a:r>
            <a:r>
              <a:rPr lang="en-US" dirty="0" err="1"/>
              <a:t>labour</a:t>
            </a:r>
            <a:r>
              <a:rPr lang="en-US" dirty="0"/>
              <a:t> intensive we need more </a:t>
            </a:r>
            <a:r>
              <a:rPr lang="en-US" dirty="0" err="1"/>
              <a:t>labours</a:t>
            </a:r>
            <a:r>
              <a:rPr lang="en-US" dirty="0"/>
              <a:t> in cheap expensive. </a:t>
            </a:r>
          </a:p>
          <a:p>
            <a:pPr marL="0" lvl="1" indent="0">
              <a:buClr>
                <a:schemeClr val="accent2"/>
              </a:buClr>
              <a:buNone/>
            </a:pPr>
            <a:endParaRPr lang="en-US" dirty="0"/>
          </a:p>
        </p:txBody>
      </p:sp>
      <p:sp>
        <p:nvSpPr>
          <p:cNvPr id="1048645" name="Text Placeholder 16"/>
          <p:cNvSpPr>
            <a:spLocks noGrp="1"/>
          </p:cNvSpPr>
          <p:nvPr>
            <p:ph type="body" sz="quarter" idx="14"/>
          </p:nvPr>
        </p:nvSpPr>
        <p:spPr/>
        <p:txBody>
          <a:bodyPr/>
          <a:lstStyle/>
          <a:p>
            <a:r>
              <a:rPr lang="en-US" dirty="0"/>
              <a:t>Capital Intensive </a:t>
            </a:r>
          </a:p>
        </p:txBody>
      </p:sp>
      <p:sp>
        <p:nvSpPr>
          <p:cNvPr id="1048646" name="Content Placeholder 17"/>
          <p:cNvSpPr>
            <a:spLocks noGrp="1"/>
          </p:cNvSpPr>
          <p:nvPr>
            <p:ph sz="quarter" idx="15"/>
          </p:nvPr>
        </p:nvSpPr>
        <p:spPr/>
        <p:txBody>
          <a:bodyPr/>
          <a:lstStyle/>
          <a:p>
            <a:pPr>
              <a:buClr>
                <a:schemeClr val="accent2"/>
              </a:buClr>
            </a:pPr>
            <a:r>
              <a:rPr lang="en-US" dirty="0"/>
              <a:t>Capital intensive means more capital and less </a:t>
            </a:r>
            <a:r>
              <a:rPr lang="en-US" dirty="0" err="1"/>
              <a:t>labour</a:t>
            </a:r>
            <a:r>
              <a:rPr lang="en-US" dirty="0"/>
              <a:t>.</a:t>
            </a:r>
          </a:p>
          <a:p>
            <a:pPr marL="55563" lvl="1" indent="401638">
              <a:buClr>
                <a:schemeClr val="accent2"/>
              </a:buClr>
            </a:pPr>
            <a:r>
              <a:rPr lang="en-US" dirty="0"/>
              <a:t>In capital intensive we have more </a:t>
            </a:r>
            <a:r>
              <a:rPr lang="en-US" dirty="0" err="1"/>
              <a:t>teconology</a:t>
            </a:r>
            <a:r>
              <a:rPr lang="en-US" dirty="0"/>
              <a:t> rather than more </a:t>
            </a:r>
            <a:r>
              <a:rPr lang="en-US" dirty="0" err="1"/>
              <a:t>labours</a:t>
            </a:r>
            <a:r>
              <a:rPr lang="en-US" dirty="0"/>
              <a:t>.</a:t>
            </a:r>
          </a:p>
        </p:txBody>
      </p:sp>
      <p:sp>
        <p:nvSpPr>
          <p:cNvPr id="1048647" name="Footer Placeholder 4"/>
          <p:cNvSpPr>
            <a:spLocks noGrp="1"/>
          </p:cNvSpPr>
          <p:nvPr>
            <p:ph type="ftr" sz="quarter" idx="17"/>
          </p:nvPr>
        </p:nvSpPr>
        <p:spPr/>
        <p:txBody>
          <a:bodyPr/>
          <a:lstStyle>
            <a:lvl1pPr algn="r">
              <a:defRPr sz="1200">
                <a:solidFill>
                  <a:schemeClr val="tx1">
                    <a:lumMod val="50000"/>
                    <a:lumOff val="50000"/>
                  </a:schemeClr>
                </a:solidFill>
              </a:defRPr>
            </a:lvl1pPr>
          </a:lstStyle>
          <a:p>
            <a:pPr algn="l"/>
            <a:r>
              <a:rPr lang="en-US" dirty="0"/>
              <a:t>Add a footer</a:t>
            </a:r>
          </a:p>
        </p:txBody>
      </p:sp>
      <p:sp>
        <p:nvSpPr>
          <p:cNvPr id="1048648" name="Slide Number Placeholder 5"/>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US" smtClean="0"/>
              <a:pPr/>
              <a:t>4</a:t>
            </a:fld>
            <a:endParaRPr lang="en-US" dirty="0"/>
          </a:p>
        </p:txBody>
      </p:sp>
      <p:sp>
        <p:nvSpPr>
          <p:cNvPr id="1048649" name="Title 2"/>
          <p:cNvSpPr>
            <a:spLocks noGrp="1"/>
          </p:cNvSpPr>
          <p:nvPr>
            <p:ph type="title"/>
          </p:nvPr>
        </p:nvSpPr>
        <p:spPr/>
        <p:txBody>
          <a:bodyPr/>
          <a:lstStyle/>
          <a:p>
            <a:r>
              <a:rPr lang="en-US" dirty="0"/>
              <a:t>How to Produce?</a:t>
            </a:r>
          </a:p>
        </p:txBody>
      </p:sp>
    </p:spTree>
  </p:cSld>
  <p:clrMapOvr>
    <a:masterClrMapping/>
  </p:clrMapOvr>
  <mc:AlternateContent xmlns:mc="http://schemas.openxmlformats.org/markup-compatibility/2006">
    <mc:Choice xmlns:p14="http://schemas.microsoft.com/office/powerpoint/2010/main" xmlns="" Requires="p14">
      <p:transition xmlns:p14="http://schemas.microsoft.com/office/powerpoint/2010/main" spd="slow" advTm="30000"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48649"/>
                                        </p:tgtEl>
                                        <p:attrNameLst>
                                          <p:attrName>style.visibility</p:attrName>
                                        </p:attrNameLst>
                                      </p:cBhvr>
                                      <p:to>
                                        <p:strVal val="visible"/>
                                      </p:to>
                                    </p:set>
                                    <p:animEffect transition="in" filter="wipe(right)">
                                      <p:cBhvr>
                                        <p:cTn id="7" dur="1000"/>
                                        <p:tgtEl>
                                          <p:spTgt spid="1048649"/>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048642"/>
                                        </p:tgtEl>
                                        <p:attrNameLst>
                                          <p:attrName>style.visibility</p:attrName>
                                        </p:attrNameLst>
                                      </p:cBhvr>
                                      <p:to>
                                        <p:strVal val="visible"/>
                                      </p:to>
                                    </p:set>
                                    <p:animEffect transition="in" filter="wipe(right)">
                                      <p:cBhvr>
                                        <p:cTn id="11" dur="1000"/>
                                        <p:tgtEl>
                                          <p:spTgt spid="1048642"/>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1048643"/>
                                        </p:tgtEl>
                                        <p:attrNameLst>
                                          <p:attrName>style.visibility</p:attrName>
                                        </p:attrNameLst>
                                      </p:cBhvr>
                                      <p:to>
                                        <p:strVal val="visible"/>
                                      </p:to>
                                    </p:set>
                                    <p:animEffect transition="in" filter="wipe(right)">
                                      <p:cBhvr>
                                        <p:cTn id="15" dur="1000"/>
                                        <p:tgtEl>
                                          <p:spTgt spid="1048643"/>
                                        </p:tgtEl>
                                      </p:cBhvr>
                                    </p:animEffect>
                                  </p:childTnLst>
                                </p:cTn>
                              </p:par>
                            </p:childTnLst>
                          </p:cTn>
                        </p:par>
                        <p:par>
                          <p:cTn id="16" fill="hold">
                            <p:stCondLst>
                              <p:cond delay="3000"/>
                            </p:stCondLst>
                            <p:childTnLst>
                              <p:par>
                                <p:cTn id="17" presetID="22" presetClass="entr" presetSubtype="2" fill="hold" grpId="0" nodeType="afterEffect">
                                  <p:stCondLst>
                                    <p:cond delay="0"/>
                                  </p:stCondLst>
                                  <p:childTnLst>
                                    <p:set>
                                      <p:cBhvr>
                                        <p:cTn id="18" dur="1" fill="hold">
                                          <p:stCondLst>
                                            <p:cond delay="0"/>
                                          </p:stCondLst>
                                        </p:cTn>
                                        <p:tgtEl>
                                          <p:spTgt spid="1048644"/>
                                        </p:tgtEl>
                                        <p:attrNameLst>
                                          <p:attrName>style.visibility</p:attrName>
                                        </p:attrNameLst>
                                      </p:cBhvr>
                                      <p:to>
                                        <p:strVal val="visible"/>
                                      </p:to>
                                    </p:set>
                                    <p:animEffect transition="in" filter="wipe(right)">
                                      <p:cBhvr>
                                        <p:cTn id="19" dur="1000"/>
                                        <p:tgtEl>
                                          <p:spTgt spid="1048644"/>
                                        </p:tgtEl>
                                      </p:cBhvr>
                                    </p:animEffect>
                                  </p:childTnLst>
                                </p:cTn>
                              </p:par>
                            </p:childTnLst>
                          </p:cTn>
                        </p:par>
                        <p:par>
                          <p:cTn id="20" fill="hold">
                            <p:stCondLst>
                              <p:cond delay="4000"/>
                            </p:stCondLst>
                            <p:childTnLst>
                              <p:par>
                                <p:cTn id="21" presetID="22" presetClass="entr" presetSubtype="2" fill="hold" grpId="0" nodeType="afterEffect">
                                  <p:stCondLst>
                                    <p:cond delay="0"/>
                                  </p:stCondLst>
                                  <p:childTnLst>
                                    <p:set>
                                      <p:cBhvr>
                                        <p:cTn id="22" dur="1" fill="hold">
                                          <p:stCondLst>
                                            <p:cond delay="0"/>
                                          </p:stCondLst>
                                        </p:cTn>
                                        <p:tgtEl>
                                          <p:spTgt spid="1048645"/>
                                        </p:tgtEl>
                                        <p:attrNameLst>
                                          <p:attrName>style.visibility</p:attrName>
                                        </p:attrNameLst>
                                      </p:cBhvr>
                                      <p:to>
                                        <p:strVal val="visible"/>
                                      </p:to>
                                    </p:set>
                                    <p:animEffect transition="in" filter="wipe(right)">
                                      <p:cBhvr>
                                        <p:cTn id="23" dur="1000"/>
                                        <p:tgtEl>
                                          <p:spTgt spid="1048645"/>
                                        </p:tgtEl>
                                      </p:cBhvr>
                                    </p:animEffect>
                                  </p:childTnLst>
                                </p:cTn>
                              </p:par>
                            </p:childTnLst>
                          </p:cTn>
                        </p:par>
                        <p:par>
                          <p:cTn id="24" fill="hold">
                            <p:stCondLst>
                              <p:cond delay="5000"/>
                            </p:stCondLst>
                            <p:childTnLst>
                              <p:par>
                                <p:cTn id="25" presetID="22" presetClass="entr" presetSubtype="2" fill="hold" grpId="0" nodeType="afterEffect">
                                  <p:stCondLst>
                                    <p:cond delay="0"/>
                                  </p:stCondLst>
                                  <p:childTnLst>
                                    <p:set>
                                      <p:cBhvr>
                                        <p:cTn id="26" dur="1" fill="hold">
                                          <p:stCondLst>
                                            <p:cond delay="0"/>
                                          </p:stCondLst>
                                        </p:cTn>
                                        <p:tgtEl>
                                          <p:spTgt spid="1048646"/>
                                        </p:tgtEl>
                                        <p:attrNameLst>
                                          <p:attrName>style.visibility</p:attrName>
                                        </p:attrNameLst>
                                      </p:cBhvr>
                                      <p:to>
                                        <p:strVal val="visible"/>
                                      </p:to>
                                    </p:set>
                                    <p:animEffect transition="in" filter="wipe(right)">
                                      <p:cBhvr>
                                        <p:cTn id="27" dur="1000"/>
                                        <p:tgtEl>
                                          <p:spTgt spid="1048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2" grpId="0"/>
      <p:bldP spid="1048643" grpId="0"/>
      <p:bldP spid="1048644" grpId="0"/>
      <p:bldP spid="1048645" grpId="0"/>
      <p:bldP spid="1048646" grpId="0"/>
      <p:bldP spid="10486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1" name="Text Placeholder 18"/>
          <p:cNvSpPr>
            <a:spLocks noGrp="1"/>
          </p:cNvSpPr>
          <p:nvPr>
            <p:ph type="body" sz="quarter" idx="16"/>
          </p:nvPr>
        </p:nvSpPr>
        <p:spPr/>
        <p:txBody>
          <a:bodyPr/>
          <a:lstStyle/>
          <a:p>
            <a:r>
              <a:rPr lang="en-US" dirty="0"/>
              <a:t>Third problem</a:t>
            </a:r>
          </a:p>
        </p:txBody>
      </p:sp>
      <p:sp>
        <p:nvSpPr>
          <p:cNvPr id="1048662" name="Text Placeholder 32"/>
          <p:cNvSpPr>
            <a:spLocks noGrp="1"/>
          </p:cNvSpPr>
          <p:nvPr>
            <p:ph type="body" sz="quarter" idx="19"/>
          </p:nvPr>
        </p:nvSpPr>
        <p:spPr/>
        <p:txBody>
          <a:bodyPr/>
          <a:lstStyle/>
          <a:p>
            <a:pPr marL="342900" indent="-342900">
              <a:buClr>
                <a:schemeClr val="accent2"/>
              </a:buClr>
              <a:buFont typeface="Wingdings" panose="05000000000000000000" pitchFamily="2" charset="2"/>
              <a:buChar char="q"/>
            </a:pPr>
            <a:r>
              <a:rPr lang="en-US" dirty="0"/>
              <a:t>The solution of this problem is very simple, commodities can be consumed only by people who have more purchasing power.</a:t>
            </a:r>
          </a:p>
          <a:p>
            <a:pPr marL="342900" indent="-342900">
              <a:buClr>
                <a:schemeClr val="accent2"/>
              </a:buClr>
              <a:buFont typeface="Wingdings" panose="05000000000000000000" pitchFamily="2" charset="2"/>
              <a:buChar char="q"/>
            </a:pPr>
            <a:r>
              <a:rPr lang="en-US" dirty="0"/>
              <a:t>When the price of every commodity and every factor of production are determined, the third problem will be solved.</a:t>
            </a:r>
          </a:p>
        </p:txBody>
      </p:sp>
      <p:graphicFrame>
        <p:nvGraphicFramePr>
          <p:cNvPr id="4194304" name="Chart Placeholder 24" descr="Cylindrical chart"/>
          <p:cNvGraphicFramePr>
            <a:graphicFrameLocks noGrp="1"/>
          </p:cNvGraphicFramePr>
          <p:nvPr>
            <p:ph type="chart" sz="quarter" idx="10"/>
          </p:nvPr>
        </p:nvGraphicFramePr>
        <p:xfrm>
          <a:off x="6720289" y="1340797"/>
          <a:ext cx="5435831" cy="4083888"/>
        </p:xfrm>
        <a:graphic>
          <a:graphicData uri="http://schemas.openxmlformats.org/drawingml/2006/chart">
            <c:chart xmlns:c="http://schemas.openxmlformats.org/drawingml/2006/chart" xmlns:r="http://schemas.openxmlformats.org/officeDocument/2006/relationships" r:id="rId2"/>
          </a:graphicData>
        </a:graphic>
      </p:graphicFrame>
      <p:sp>
        <p:nvSpPr>
          <p:cNvPr id="1048663" name="Footer Placeholder 2"/>
          <p:cNvSpPr>
            <a:spLocks noGrp="1"/>
          </p:cNvSpPr>
          <p:nvPr>
            <p:ph type="ftr" sz="quarter" idx="17"/>
          </p:nvPr>
        </p:nvSpPr>
        <p:spPr/>
        <p:txBody>
          <a:bodyPr/>
          <a:lstStyle/>
          <a:p>
            <a:r>
              <a:rPr lang="en-US" dirty="0"/>
              <a:t>Add a footer</a:t>
            </a:r>
          </a:p>
        </p:txBody>
      </p:sp>
      <p:sp>
        <p:nvSpPr>
          <p:cNvPr id="1048664" name="Slide Number Placeholder 3"/>
          <p:cNvSpPr>
            <a:spLocks noGrp="1"/>
          </p:cNvSpPr>
          <p:nvPr>
            <p:ph type="sldNum" sz="quarter" idx="18"/>
          </p:nvPr>
        </p:nvSpPr>
        <p:spPr/>
        <p:txBody>
          <a:bodyPr/>
          <a:lstStyle/>
          <a:p>
            <a:fld id="{8699F50C-BE38-4BD0-BA84-9B090E1F2B9B}" type="slidenum">
              <a:rPr lang="en-US" smtClean="0"/>
              <a:pPr/>
              <a:t>5</a:t>
            </a:fld>
            <a:endParaRPr lang="en-US" dirty="0"/>
          </a:p>
        </p:txBody>
      </p:sp>
      <p:sp>
        <p:nvSpPr>
          <p:cNvPr id="1048665" name="Title 4"/>
          <p:cNvSpPr>
            <a:spLocks noGrp="1"/>
          </p:cNvSpPr>
          <p:nvPr>
            <p:ph type="title"/>
          </p:nvPr>
        </p:nvSpPr>
        <p:spPr/>
        <p:txBody>
          <a:bodyPr/>
          <a:lstStyle/>
          <a:p>
            <a:r>
              <a:rPr lang="en-US" dirty="0"/>
              <a:t>For Whom to Produced?</a:t>
            </a:r>
          </a:p>
        </p:txBody>
      </p:sp>
    </p:spTree>
  </p:cSld>
  <p:clrMapOvr>
    <a:masterClrMapping/>
  </p:clrMapOvr>
  <p:transition spd="slow" advTm="30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8665"/>
                                        </p:tgtEl>
                                        <p:attrNameLst>
                                          <p:attrName>style.visibility</p:attrName>
                                        </p:attrNameLst>
                                      </p:cBhvr>
                                      <p:to>
                                        <p:strVal val="visible"/>
                                      </p:to>
                                    </p:set>
                                    <p:animEffect transition="in" filter="wipe(left)">
                                      <p:cBhvr>
                                        <p:cTn id="7" dur="1000"/>
                                        <p:tgtEl>
                                          <p:spTgt spid="104866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48661"/>
                                        </p:tgtEl>
                                        <p:attrNameLst>
                                          <p:attrName>style.visibility</p:attrName>
                                        </p:attrNameLst>
                                      </p:cBhvr>
                                      <p:to>
                                        <p:strVal val="visible"/>
                                      </p:to>
                                    </p:set>
                                    <p:animEffect transition="in" filter="wipe(left)">
                                      <p:cBhvr>
                                        <p:cTn id="11" dur="1000"/>
                                        <p:tgtEl>
                                          <p:spTgt spid="1048661"/>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48662">
                                            <p:txEl>
                                              <p:pRg st="0" end="0"/>
                                            </p:txEl>
                                          </p:spTgt>
                                        </p:tgtEl>
                                        <p:attrNameLst>
                                          <p:attrName>style.visibility</p:attrName>
                                        </p:attrNameLst>
                                      </p:cBhvr>
                                      <p:to>
                                        <p:strVal val="visible"/>
                                      </p:to>
                                    </p:set>
                                    <p:animEffect transition="in" filter="wipe(left)">
                                      <p:cBhvr>
                                        <p:cTn id="15" dur="1000"/>
                                        <p:tgtEl>
                                          <p:spTgt spid="1048662">
                                            <p:txEl>
                                              <p:pRg st="0" end="0"/>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048662">
                                            <p:txEl>
                                              <p:pRg st="1" end="1"/>
                                            </p:txEl>
                                          </p:spTgt>
                                        </p:tgtEl>
                                        <p:attrNameLst>
                                          <p:attrName>style.visibility</p:attrName>
                                        </p:attrNameLst>
                                      </p:cBhvr>
                                      <p:to>
                                        <p:strVal val="visible"/>
                                      </p:to>
                                    </p:set>
                                    <p:animEffect transition="in" filter="wipe(left)">
                                      <p:cBhvr>
                                        <p:cTn id="19" dur="1000"/>
                                        <p:tgtEl>
                                          <p:spTgt spid="10486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61" grpId="0"/>
      <p:bldP spid="1048662" grpId="0" build="p"/>
      <p:bldP spid="10486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6" name="Title 13"/>
          <p:cNvSpPr>
            <a:spLocks noGrp="1"/>
          </p:cNvSpPr>
          <p:nvPr>
            <p:ph type="title"/>
          </p:nvPr>
        </p:nvSpPr>
        <p:spPr/>
        <p:txBody>
          <a:bodyPr/>
          <a:lstStyle/>
          <a:p>
            <a:r>
              <a:rPr lang="en-US" b="0" dirty="0"/>
              <a:t>Consumers </a:t>
            </a:r>
          </a:p>
        </p:txBody>
      </p:sp>
      <p:sp>
        <p:nvSpPr>
          <p:cNvPr id="1048677" name="Text Placeholder 18"/>
          <p:cNvSpPr>
            <a:spLocks noGrp="1"/>
          </p:cNvSpPr>
          <p:nvPr>
            <p:ph type="body" sz="quarter" idx="16"/>
          </p:nvPr>
        </p:nvSpPr>
        <p:spPr/>
        <p:txBody>
          <a:bodyPr/>
          <a:lstStyle/>
          <a:p>
            <a:r>
              <a:rPr lang="en-US" dirty="0"/>
              <a:t>‘Someone who trades money for goods as an individual’.</a:t>
            </a:r>
          </a:p>
        </p:txBody>
      </p:sp>
      <p:sp>
        <p:nvSpPr>
          <p:cNvPr id="1048678" name="Footer Placeholder 2"/>
          <p:cNvSpPr>
            <a:spLocks noGrp="1"/>
          </p:cNvSpPr>
          <p:nvPr>
            <p:ph type="ftr" sz="quarter" idx="17"/>
          </p:nvPr>
        </p:nvSpPr>
        <p:spPr/>
        <p:txBody>
          <a:bodyPr/>
          <a:lstStyle/>
          <a:p>
            <a:r>
              <a:rPr lang="en-US" dirty="0"/>
              <a:t>Add a footer</a:t>
            </a:r>
          </a:p>
        </p:txBody>
      </p:sp>
      <p:sp>
        <p:nvSpPr>
          <p:cNvPr id="1048679" name="Slide Number Placeholder 3"/>
          <p:cNvSpPr>
            <a:spLocks noGrp="1"/>
          </p:cNvSpPr>
          <p:nvPr>
            <p:ph type="sldNum" sz="quarter" idx="18"/>
          </p:nvPr>
        </p:nvSpPr>
        <p:spPr/>
        <p:txBody>
          <a:bodyPr/>
          <a:lstStyle/>
          <a:p>
            <a:fld id="{8699F50C-BE38-4BD0-BA84-9B090E1F2B9B}" type="slidenum">
              <a:rPr lang="en-US" smtClean="0"/>
              <a:pPr/>
              <a:t>6</a:t>
            </a:fld>
            <a:endParaRPr lang="en-US" dirty="0"/>
          </a:p>
        </p:txBody>
      </p:sp>
      <p:sp>
        <p:nvSpPr>
          <p:cNvPr id="1048680" name="Freeform: Shape 8"/>
          <p:cNvSpPr/>
          <p:nvPr/>
        </p:nvSpPr>
        <p:spPr>
          <a:xfrm>
            <a:off x="518678" y="2386384"/>
            <a:ext cx="8128000" cy="1521000"/>
          </a:xfrm>
          <a:custGeom>
            <a:avLst/>
            <a:gdLst>
              <a:gd name="connsiteX0" fmla="*/ 0 w 8128000"/>
              <a:gd name="connsiteY0" fmla="*/ 253505 h 1521000"/>
              <a:gd name="connsiteX1" fmla="*/ 253505 w 8128000"/>
              <a:gd name="connsiteY1" fmla="*/ 0 h 1521000"/>
              <a:gd name="connsiteX2" fmla="*/ 7874495 w 8128000"/>
              <a:gd name="connsiteY2" fmla="*/ 0 h 1521000"/>
              <a:gd name="connsiteX3" fmla="*/ 8128000 w 8128000"/>
              <a:gd name="connsiteY3" fmla="*/ 253505 h 1521000"/>
              <a:gd name="connsiteX4" fmla="*/ 8128000 w 8128000"/>
              <a:gd name="connsiteY4" fmla="*/ 1267495 h 1521000"/>
              <a:gd name="connsiteX5" fmla="*/ 7874495 w 8128000"/>
              <a:gd name="connsiteY5" fmla="*/ 1521000 h 1521000"/>
              <a:gd name="connsiteX6" fmla="*/ 253505 w 8128000"/>
              <a:gd name="connsiteY6" fmla="*/ 1521000 h 1521000"/>
              <a:gd name="connsiteX7" fmla="*/ 0 w 8128000"/>
              <a:gd name="connsiteY7" fmla="*/ 1267495 h 1521000"/>
              <a:gd name="connsiteX8" fmla="*/ 0 w 8128000"/>
              <a:gd name="connsiteY8" fmla="*/ 253505 h 15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521000">
                <a:moveTo>
                  <a:pt x="0" y="253505"/>
                </a:moveTo>
                <a:cubicBezTo>
                  <a:pt x="0" y="113498"/>
                  <a:pt x="113498" y="0"/>
                  <a:pt x="253505" y="0"/>
                </a:cubicBezTo>
                <a:lnTo>
                  <a:pt x="7874495" y="0"/>
                </a:lnTo>
                <a:cubicBezTo>
                  <a:pt x="8014502" y="0"/>
                  <a:pt x="8128000" y="113498"/>
                  <a:pt x="8128000" y="253505"/>
                </a:cubicBezTo>
                <a:lnTo>
                  <a:pt x="8128000" y="1267495"/>
                </a:lnTo>
                <a:cubicBezTo>
                  <a:pt x="8128000" y="1407502"/>
                  <a:pt x="8014502" y="1521000"/>
                  <a:pt x="7874495" y="1521000"/>
                </a:cubicBezTo>
                <a:lnTo>
                  <a:pt x="253505" y="1521000"/>
                </a:lnTo>
                <a:cubicBezTo>
                  <a:pt x="113498" y="1521000"/>
                  <a:pt x="0" y="1407502"/>
                  <a:pt x="0" y="1267495"/>
                </a:cubicBezTo>
                <a:lnTo>
                  <a:pt x="0" y="2535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689" tIns="165689" rIns="165689" bIns="165689" numCol="1" spcCol="1270" anchor="ctr" anchorCtr="0">
            <a:noAutofit/>
          </a:bodyPr>
          <a:lstStyle/>
          <a:p>
            <a:pPr marL="0" lvl="0" indent="0" algn="l" defTabSz="1066800">
              <a:lnSpc>
                <a:spcPct val="90000"/>
              </a:lnSpc>
              <a:spcBef>
                <a:spcPct val="0"/>
              </a:spcBef>
              <a:spcAft>
                <a:spcPct val="35000"/>
              </a:spcAft>
              <a:buNone/>
            </a:pPr>
            <a:r>
              <a:rPr lang="en-US" sz="2400" u="sng" kern="1200" dirty="0">
                <a:effectLst>
                  <a:outerShdw blurRad="38100" dist="38100" dir="2700000" algn="tl">
                    <a:srgbClr val="000000">
                      <a:alpha val="43137"/>
                    </a:srgbClr>
                  </a:outerShdw>
                </a:effectLst>
              </a:rPr>
              <a:t>Consumer </a:t>
            </a:r>
            <a:r>
              <a:rPr lang="en-US" sz="2400" u="sng" kern="1200" dirty="0" err="1">
                <a:effectLst>
                  <a:outerShdw blurRad="38100" dist="38100" dir="2700000" algn="tl">
                    <a:srgbClr val="000000">
                      <a:alpha val="43137"/>
                    </a:srgbClr>
                  </a:outerShdw>
                </a:effectLst>
              </a:rPr>
              <a:t>behaviour</a:t>
            </a:r>
            <a:r>
              <a:rPr lang="en-US" sz="2400" kern="1200" dirty="0">
                <a:effectLst>
                  <a:outerShdw blurRad="38100" dist="38100" dir="2700000" algn="tl">
                    <a:srgbClr val="000000">
                      <a:alpha val="43137"/>
                    </a:srgbClr>
                  </a:outerShdw>
                </a:effectLst>
              </a:rPr>
              <a:t>: </a:t>
            </a:r>
            <a:r>
              <a:rPr lang="en-US" sz="2000" kern="1200" dirty="0">
                <a:effectLst>
                  <a:outerShdw blurRad="38100" dist="38100" dir="2700000" algn="tl">
                    <a:srgbClr val="000000">
                      <a:alpha val="43137"/>
                    </a:srgbClr>
                  </a:outerShdw>
                </a:effectLst>
              </a:rPr>
              <a:t>The study of </a:t>
            </a:r>
            <a:r>
              <a:rPr lang="en-US" sz="2000" kern="1200" dirty="0" err="1">
                <a:effectLst>
                  <a:outerShdw blurRad="38100" dist="38100" dir="2700000" algn="tl">
                    <a:srgbClr val="000000">
                      <a:alpha val="43137"/>
                    </a:srgbClr>
                  </a:outerShdw>
                </a:effectLst>
              </a:rPr>
              <a:t>indiduals</a:t>
            </a:r>
            <a:r>
              <a:rPr lang="en-US" sz="2000" kern="1200" dirty="0">
                <a:effectLst>
                  <a:outerShdw blurRad="38100" dist="38100" dir="2700000" algn="tl">
                    <a:srgbClr val="000000">
                      <a:alpha val="43137"/>
                    </a:srgbClr>
                  </a:outerShdw>
                </a:effectLst>
              </a:rPr>
              <a:t> group or organizations and the processes they use to select, secure, use and dispose of products, services experiences or idea to satisfy needs and the impact that processes have on the consumer and society.</a:t>
            </a:r>
          </a:p>
        </p:txBody>
      </p:sp>
      <p:sp>
        <p:nvSpPr>
          <p:cNvPr id="1048681" name="Freeform: Shape 9"/>
          <p:cNvSpPr/>
          <p:nvPr/>
        </p:nvSpPr>
        <p:spPr>
          <a:xfrm>
            <a:off x="518678" y="4105741"/>
            <a:ext cx="8128000" cy="1521000"/>
          </a:xfrm>
          <a:custGeom>
            <a:avLst/>
            <a:gdLst>
              <a:gd name="connsiteX0" fmla="*/ 0 w 8128000"/>
              <a:gd name="connsiteY0" fmla="*/ 253505 h 1521000"/>
              <a:gd name="connsiteX1" fmla="*/ 253505 w 8128000"/>
              <a:gd name="connsiteY1" fmla="*/ 0 h 1521000"/>
              <a:gd name="connsiteX2" fmla="*/ 7874495 w 8128000"/>
              <a:gd name="connsiteY2" fmla="*/ 0 h 1521000"/>
              <a:gd name="connsiteX3" fmla="*/ 8128000 w 8128000"/>
              <a:gd name="connsiteY3" fmla="*/ 253505 h 1521000"/>
              <a:gd name="connsiteX4" fmla="*/ 8128000 w 8128000"/>
              <a:gd name="connsiteY4" fmla="*/ 1267495 h 1521000"/>
              <a:gd name="connsiteX5" fmla="*/ 7874495 w 8128000"/>
              <a:gd name="connsiteY5" fmla="*/ 1521000 h 1521000"/>
              <a:gd name="connsiteX6" fmla="*/ 253505 w 8128000"/>
              <a:gd name="connsiteY6" fmla="*/ 1521000 h 1521000"/>
              <a:gd name="connsiteX7" fmla="*/ 0 w 8128000"/>
              <a:gd name="connsiteY7" fmla="*/ 1267495 h 1521000"/>
              <a:gd name="connsiteX8" fmla="*/ 0 w 8128000"/>
              <a:gd name="connsiteY8" fmla="*/ 253505 h 15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521000">
                <a:moveTo>
                  <a:pt x="0" y="253505"/>
                </a:moveTo>
                <a:cubicBezTo>
                  <a:pt x="0" y="113498"/>
                  <a:pt x="113498" y="0"/>
                  <a:pt x="253505" y="0"/>
                </a:cubicBezTo>
                <a:lnTo>
                  <a:pt x="7874495" y="0"/>
                </a:lnTo>
                <a:cubicBezTo>
                  <a:pt x="8014502" y="0"/>
                  <a:pt x="8128000" y="113498"/>
                  <a:pt x="8128000" y="253505"/>
                </a:cubicBezTo>
                <a:lnTo>
                  <a:pt x="8128000" y="1267495"/>
                </a:lnTo>
                <a:cubicBezTo>
                  <a:pt x="8128000" y="1407502"/>
                  <a:pt x="8014502" y="1521000"/>
                  <a:pt x="7874495" y="1521000"/>
                </a:cubicBezTo>
                <a:lnTo>
                  <a:pt x="253505" y="1521000"/>
                </a:lnTo>
                <a:cubicBezTo>
                  <a:pt x="113498" y="1521000"/>
                  <a:pt x="0" y="1407502"/>
                  <a:pt x="0" y="1267495"/>
                </a:cubicBezTo>
                <a:lnTo>
                  <a:pt x="0" y="2535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689" tIns="165689" rIns="165689" bIns="165689" numCol="1" spcCol="1270" anchor="ctr" anchorCtr="0">
            <a:noAutofit/>
          </a:bodyPr>
          <a:lstStyle/>
          <a:p>
            <a:pPr marL="0" lvl="0" indent="0" algn="l" defTabSz="1066800">
              <a:lnSpc>
                <a:spcPct val="90000"/>
              </a:lnSpc>
              <a:spcBef>
                <a:spcPct val="0"/>
              </a:spcBef>
              <a:spcAft>
                <a:spcPct val="35000"/>
              </a:spcAft>
              <a:buNone/>
            </a:pPr>
            <a:r>
              <a:rPr lang="en-US" sz="2400" u="sng" kern="1200" dirty="0"/>
              <a:t>Psychology Impact</a:t>
            </a:r>
            <a:r>
              <a:rPr lang="en-US" sz="2400" u="none" kern="1200" dirty="0"/>
              <a:t>: </a:t>
            </a:r>
            <a:r>
              <a:rPr lang="en-US" sz="2000" kern="1200" dirty="0"/>
              <a:t>The psychology impact how consumer think, feel, reasons and select between different alternatives.</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advTm="30000"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048676"/>
                                        </p:tgtEl>
                                        <p:attrNameLst>
                                          <p:attrName>style.visibility</p:attrName>
                                        </p:attrNameLst>
                                      </p:cBhvr>
                                      <p:to>
                                        <p:strVal val="visible"/>
                                      </p:to>
                                    </p:set>
                                    <p:anim calcmode="lin" valueType="num">
                                      <p:cBhvr additive="base">
                                        <p:cTn id="7" dur="1500" fill="hold"/>
                                        <p:tgtEl>
                                          <p:spTgt spid="1048676"/>
                                        </p:tgtEl>
                                        <p:attrNameLst>
                                          <p:attrName>ppt_x</p:attrName>
                                        </p:attrNameLst>
                                      </p:cBhvr>
                                      <p:tavLst>
                                        <p:tav tm="0">
                                          <p:val>
                                            <p:strVal val="1+#ppt_w/2"/>
                                          </p:val>
                                        </p:tav>
                                        <p:tav tm="100000">
                                          <p:val>
                                            <p:strVal val="#ppt_x"/>
                                          </p:val>
                                        </p:tav>
                                      </p:tavLst>
                                    </p:anim>
                                    <p:anim calcmode="lin" valueType="num">
                                      <p:cBhvr additive="base">
                                        <p:cTn id="8" dur="1500" fill="hold"/>
                                        <p:tgtEl>
                                          <p:spTgt spid="1048676"/>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9" fill="hold" grpId="0" nodeType="afterEffect">
                                  <p:stCondLst>
                                    <p:cond delay="0"/>
                                  </p:stCondLst>
                                  <p:childTnLst>
                                    <p:set>
                                      <p:cBhvr>
                                        <p:cTn id="11" dur="1" fill="hold">
                                          <p:stCondLst>
                                            <p:cond delay="0"/>
                                          </p:stCondLst>
                                        </p:cTn>
                                        <p:tgtEl>
                                          <p:spTgt spid="1048677">
                                            <p:txEl>
                                              <p:pRg st="0" end="0"/>
                                            </p:txEl>
                                          </p:spTgt>
                                        </p:tgtEl>
                                        <p:attrNameLst>
                                          <p:attrName>style.visibility</p:attrName>
                                        </p:attrNameLst>
                                      </p:cBhvr>
                                      <p:to>
                                        <p:strVal val="visible"/>
                                      </p:to>
                                    </p:set>
                                    <p:anim calcmode="lin" valueType="num">
                                      <p:cBhvr additive="base">
                                        <p:cTn id="12" dur="1000" fill="hold"/>
                                        <p:tgtEl>
                                          <p:spTgt spid="1048677">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1048677">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2500"/>
                            </p:stCondLst>
                            <p:childTnLst>
                              <p:par>
                                <p:cTn id="15" presetID="2" presetClass="entr" presetSubtype="9" fill="hold" grpId="0" nodeType="afterEffect">
                                  <p:stCondLst>
                                    <p:cond delay="0"/>
                                  </p:stCondLst>
                                  <p:childTnLst>
                                    <p:set>
                                      <p:cBhvr>
                                        <p:cTn id="16" dur="1" fill="hold">
                                          <p:stCondLst>
                                            <p:cond delay="0"/>
                                          </p:stCondLst>
                                        </p:cTn>
                                        <p:tgtEl>
                                          <p:spTgt spid="1048680"/>
                                        </p:tgtEl>
                                        <p:attrNameLst>
                                          <p:attrName>style.visibility</p:attrName>
                                        </p:attrNameLst>
                                      </p:cBhvr>
                                      <p:to>
                                        <p:strVal val="visible"/>
                                      </p:to>
                                    </p:set>
                                    <p:anim calcmode="lin" valueType="num">
                                      <p:cBhvr additive="base">
                                        <p:cTn id="17" dur="1000" fill="hold"/>
                                        <p:tgtEl>
                                          <p:spTgt spid="1048680"/>
                                        </p:tgtEl>
                                        <p:attrNameLst>
                                          <p:attrName>ppt_x</p:attrName>
                                        </p:attrNameLst>
                                      </p:cBhvr>
                                      <p:tavLst>
                                        <p:tav tm="0">
                                          <p:val>
                                            <p:strVal val="0-#ppt_w/2"/>
                                          </p:val>
                                        </p:tav>
                                        <p:tav tm="100000">
                                          <p:val>
                                            <p:strVal val="#ppt_x"/>
                                          </p:val>
                                        </p:tav>
                                      </p:tavLst>
                                    </p:anim>
                                    <p:anim calcmode="lin" valueType="num">
                                      <p:cBhvr additive="base">
                                        <p:cTn id="18" dur="1000" fill="hold"/>
                                        <p:tgtEl>
                                          <p:spTgt spid="1048680"/>
                                        </p:tgtEl>
                                        <p:attrNameLst>
                                          <p:attrName>ppt_y</p:attrName>
                                        </p:attrNameLst>
                                      </p:cBhvr>
                                      <p:tavLst>
                                        <p:tav tm="0">
                                          <p:val>
                                            <p:strVal val="0-#ppt_h/2"/>
                                          </p:val>
                                        </p:tav>
                                        <p:tav tm="100000">
                                          <p:val>
                                            <p:strVal val="#ppt_y"/>
                                          </p:val>
                                        </p:tav>
                                      </p:tavLst>
                                    </p:anim>
                                  </p:childTnLst>
                                </p:cTn>
                              </p:par>
                            </p:childTnLst>
                          </p:cTn>
                        </p:par>
                        <p:par>
                          <p:cTn id="19" fill="hold">
                            <p:stCondLst>
                              <p:cond delay="3500"/>
                            </p:stCondLst>
                            <p:childTnLst>
                              <p:par>
                                <p:cTn id="20" presetID="2" presetClass="entr" presetSubtype="9" fill="hold" grpId="0" nodeType="afterEffect">
                                  <p:stCondLst>
                                    <p:cond delay="0"/>
                                  </p:stCondLst>
                                  <p:childTnLst>
                                    <p:set>
                                      <p:cBhvr>
                                        <p:cTn id="21" dur="1" fill="hold">
                                          <p:stCondLst>
                                            <p:cond delay="0"/>
                                          </p:stCondLst>
                                        </p:cTn>
                                        <p:tgtEl>
                                          <p:spTgt spid="1048681"/>
                                        </p:tgtEl>
                                        <p:attrNameLst>
                                          <p:attrName>style.visibility</p:attrName>
                                        </p:attrNameLst>
                                      </p:cBhvr>
                                      <p:to>
                                        <p:strVal val="visible"/>
                                      </p:to>
                                    </p:set>
                                    <p:anim calcmode="lin" valueType="num">
                                      <p:cBhvr additive="base">
                                        <p:cTn id="22" dur="1000" fill="hold"/>
                                        <p:tgtEl>
                                          <p:spTgt spid="1048681"/>
                                        </p:tgtEl>
                                        <p:attrNameLst>
                                          <p:attrName>ppt_x</p:attrName>
                                        </p:attrNameLst>
                                      </p:cBhvr>
                                      <p:tavLst>
                                        <p:tav tm="0">
                                          <p:val>
                                            <p:strVal val="0-#ppt_w/2"/>
                                          </p:val>
                                        </p:tav>
                                        <p:tav tm="100000">
                                          <p:val>
                                            <p:strVal val="#ppt_x"/>
                                          </p:val>
                                        </p:tav>
                                      </p:tavLst>
                                    </p:anim>
                                    <p:anim calcmode="lin" valueType="num">
                                      <p:cBhvr additive="base">
                                        <p:cTn id="23" dur="1000" fill="hold"/>
                                        <p:tgtEl>
                                          <p:spTgt spid="104868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6" grpId="0"/>
      <p:bldP spid="1048677" grpId="0" build="p"/>
      <p:bldP spid="1048680" grpId="0" animBg="1"/>
      <p:bldP spid="104868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Picture Placeholder 11"/>
          <p:cNvPicPr>
            <a:picLocks noGrp="1" noChangeAspect="1"/>
          </p:cNvPicPr>
          <p:nvPr>
            <p:ph type="pic" sz="quarter" idx="13"/>
          </p:nvPr>
        </p:nvPicPr>
        <p:blipFill>
          <a:blip r:embed="rId2"/>
          <a:srcRect t="9408" b="9408"/>
          <a:stretch>
            <a:fillRect/>
          </a:stretch>
        </p:blipFill>
        <p:spPr/>
      </p:pic>
      <p:grpSp>
        <p:nvGrpSpPr>
          <p:cNvPr id="55" name="Group 14"/>
          <p:cNvGrpSpPr/>
          <p:nvPr/>
        </p:nvGrpSpPr>
        <p:grpSpPr>
          <a:xfrm>
            <a:off x="359229" y="1652163"/>
            <a:ext cx="3860231" cy="639360"/>
            <a:chOff x="359229" y="1652163"/>
            <a:chExt cx="3860231" cy="639360"/>
          </a:xfrm>
        </p:grpSpPr>
        <p:sp>
          <p:nvSpPr>
            <p:cNvPr id="1048686" name="Rectangle 3"/>
            <p:cNvSpPr/>
            <p:nvPr/>
          </p:nvSpPr>
          <p:spPr>
            <a:xfrm>
              <a:off x="359229" y="1888323"/>
              <a:ext cx="3860231" cy="4032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48687" name="Freeform: Shape 6"/>
            <p:cNvSpPr/>
            <p:nvPr/>
          </p:nvSpPr>
          <p:spPr>
            <a:xfrm>
              <a:off x="552240" y="1652163"/>
              <a:ext cx="2702161" cy="472320"/>
            </a:xfrm>
            <a:custGeom>
              <a:avLst/>
              <a:gdLst>
                <a:gd name="connsiteX0" fmla="*/ 0 w 2702161"/>
                <a:gd name="connsiteY0" fmla="*/ 78722 h 472320"/>
                <a:gd name="connsiteX1" fmla="*/ 78722 w 2702161"/>
                <a:gd name="connsiteY1" fmla="*/ 0 h 472320"/>
                <a:gd name="connsiteX2" fmla="*/ 2623439 w 2702161"/>
                <a:gd name="connsiteY2" fmla="*/ 0 h 472320"/>
                <a:gd name="connsiteX3" fmla="*/ 2702161 w 2702161"/>
                <a:gd name="connsiteY3" fmla="*/ 78722 h 472320"/>
                <a:gd name="connsiteX4" fmla="*/ 2702161 w 2702161"/>
                <a:gd name="connsiteY4" fmla="*/ 393598 h 472320"/>
                <a:gd name="connsiteX5" fmla="*/ 2623439 w 2702161"/>
                <a:gd name="connsiteY5" fmla="*/ 472320 h 472320"/>
                <a:gd name="connsiteX6" fmla="*/ 78722 w 2702161"/>
                <a:gd name="connsiteY6" fmla="*/ 472320 h 472320"/>
                <a:gd name="connsiteX7" fmla="*/ 0 w 2702161"/>
                <a:gd name="connsiteY7" fmla="*/ 393598 h 472320"/>
                <a:gd name="connsiteX8" fmla="*/ 0 w 2702161"/>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161" h="472320">
                  <a:moveTo>
                    <a:pt x="0" y="78722"/>
                  </a:moveTo>
                  <a:cubicBezTo>
                    <a:pt x="0" y="35245"/>
                    <a:pt x="35245" y="0"/>
                    <a:pt x="78722" y="0"/>
                  </a:cubicBezTo>
                  <a:lnTo>
                    <a:pt x="2623439" y="0"/>
                  </a:lnTo>
                  <a:cubicBezTo>
                    <a:pt x="2666916" y="0"/>
                    <a:pt x="2702161" y="35245"/>
                    <a:pt x="2702161" y="78722"/>
                  </a:cubicBezTo>
                  <a:lnTo>
                    <a:pt x="2702161" y="393598"/>
                  </a:lnTo>
                  <a:cubicBezTo>
                    <a:pt x="2702161" y="437075"/>
                    <a:pt x="2666916" y="472320"/>
                    <a:pt x="2623439" y="472320"/>
                  </a:cubicBezTo>
                  <a:lnTo>
                    <a:pt x="78722" y="472320"/>
                  </a:lnTo>
                  <a:cubicBezTo>
                    <a:pt x="35245" y="472320"/>
                    <a:pt x="0" y="437075"/>
                    <a:pt x="0" y="393598"/>
                  </a:cubicBezTo>
                  <a:lnTo>
                    <a:pt x="0" y="787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192" tIns="23057" rIns="125192" bIns="23057" numCol="1" spcCol="1270" anchor="ctr" anchorCtr="0">
              <a:noAutofit/>
            </a:bodyPr>
            <a:lstStyle/>
            <a:p>
              <a:pPr marL="0" lvl="0" indent="0" algn="l" defTabSz="711200">
                <a:lnSpc>
                  <a:spcPct val="90000"/>
                </a:lnSpc>
                <a:spcBef>
                  <a:spcPct val="0"/>
                </a:spcBef>
                <a:spcAft>
                  <a:spcPct val="35000"/>
                </a:spcAft>
                <a:buNone/>
              </a:pPr>
              <a:r>
                <a:rPr lang="en-US" sz="1600" kern="1200" dirty="0"/>
                <a:t>Brands, Products &amp; Retailers.</a:t>
              </a:r>
            </a:p>
          </p:txBody>
        </p:sp>
      </p:grpSp>
      <p:grpSp>
        <p:nvGrpSpPr>
          <p:cNvPr id="56" name="Group 13"/>
          <p:cNvGrpSpPr/>
          <p:nvPr/>
        </p:nvGrpSpPr>
        <p:grpSpPr>
          <a:xfrm>
            <a:off x="359229" y="2377923"/>
            <a:ext cx="3860231" cy="639360"/>
            <a:chOff x="359229" y="2377923"/>
            <a:chExt cx="3860231" cy="639360"/>
          </a:xfrm>
        </p:grpSpPr>
        <p:sp>
          <p:nvSpPr>
            <p:cNvPr id="1048688" name="Rectangle 7"/>
            <p:cNvSpPr/>
            <p:nvPr/>
          </p:nvSpPr>
          <p:spPr>
            <a:xfrm>
              <a:off x="359229" y="2614083"/>
              <a:ext cx="3860231" cy="4032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48689" name="Freeform: Shape 8"/>
            <p:cNvSpPr/>
            <p:nvPr/>
          </p:nvSpPr>
          <p:spPr>
            <a:xfrm>
              <a:off x="552240" y="2377923"/>
              <a:ext cx="2702161" cy="472320"/>
            </a:xfrm>
            <a:custGeom>
              <a:avLst/>
              <a:gdLst>
                <a:gd name="connsiteX0" fmla="*/ 0 w 2702161"/>
                <a:gd name="connsiteY0" fmla="*/ 78722 h 472320"/>
                <a:gd name="connsiteX1" fmla="*/ 78722 w 2702161"/>
                <a:gd name="connsiteY1" fmla="*/ 0 h 472320"/>
                <a:gd name="connsiteX2" fmla="*/ 2623439 w 2702161"/>
                <a:gd name="connsiteY2" fmla="*/ 0 h 472320"/>
                <a:gd name="connsiteX3" fmla="*/ 2702161 w 2702161"/>
                <a:gd name="connsiteY3" fmla="*/ 78722 h 472320"/>
                <a:gd name="connsiteX4" fmla="*/ 2702161 w 2702161"/>
                <a:gd name="connsiteY4" fmla="*/ 393598 h 472320"/>
                <a:gd name="connsiteX5" fmla="*/ 2623439 w 2702161"/>
                <a:gd name="connsiteY5" fmla="*/ 472320 h 472320"/>
                <a:gd name="connsiteX6" fmla="*/ 78722 w 2702161"/>
                <a:gd name="connsiteY6" fmla="*/ 472320 h 472320"/>
                <a:gd name="connsiteX7" fmla="*/ 0 w 2702161"/>
                <a:gd name="connsiteY7" fmla="*/ 393598 h 472320"/>
                <a:gd name="connsiteX8" fmla="*/ 0 w 2702161"/>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161" h="472320">
                  <a:moveTo>
                    <a:pt x="0" y="78722"/>
                  </a:moveTo>
                  <a:cubicBezTo>
                    <a:pt x="0" y="35245"/>
                    <a:pt x="35245" y="0"/>
                    <a:pt x="78722" y="0"/>
                  </a:cubicBezTo>
                  <a:lnTo>
                    <a:pt x="2623439" y="0"/>
                  </a:lnTo>
                  <a:cubicBezTo>
                    <a:pt x="2666916" y="0"/>
                    <a:pt x="2702161" y="35245"/>
                    <a:pt x="2702161" y="78722"/>
                  </a:cubicBezTo>
                  <a:lnTo>
                    <a:pt x="2702161" y="393598"/>
                  </a:lnTo>
                  <a:cubicBezTo>
                    <a:pt x="2702161" y="437075"/>
                    <a:pt x="2666916" y="472320"/>
                    <a:pt x="2623439" y="472320"/>
                  </a:cubicBezTo>
                  <a:lnTo>
                    <a:pt x="78722" y="472320"/>
                  </a:lnTo>
                  <a:cubicBezTo>
                    <a:pt x="35245" y="472320"/>
                    <a:pt x="0" y="437075"/>
                    <a:pt x="0" y="393598"/>
                  </a:cubicBezTo>
                  <a:lnTo>
                    <a:pt x="0" y="787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192" tIns="23057" rIns="125192" bIns="23057" numCol="1" spcCol="1270" anchor="ctr" anchorCtr="0">
              <a:noAutofit/>
            </a:bodyPr>
            <a:lstStyle/>
            <a:p>
              <a:pPr marL="0" lvl="0" indent="0" algn="l" defTabSz="711200">
                <a:lnSpc>
                  <a:spcPct val="90000"/>
                </a:lnSpc>
                <a:spcBef>
                  <a:spcPct val="0"/>
                </a:spcBef>
                <a:spcAft>
                  <a:spcPct val="35000"/>
                </a:spcAft>
                <a:buNone/>
              </a:pPr>
              <a:r>
                <a:rPr lang="en-US" sz="1600" kern="1200" dirty="0"/>
                <a:t>Culture, Family &amp; Media. </a:t>
              </a:r>
            </a:p>
          </p:txBody>
        </p:sp>
      </p:grpSp>
      <p:grpSp>
        <p:nvGrpSpPr>
          <p:cNvPr id="57" name="Group 12"/>
          <p:cNvGrpSpPr/>
          <p:nvPr/>
        </p:nvGrpSpPr>
        <p:grpSpPr>
          <a:xfrm>
            <a:off x="359229" y="3103683"/>
            <a:ext cx="3860231" cy="639360"/>
            <a:chOff x="359229" y="3103683"/>
            <a:chExt cx="3860231" cy="639360"/>
          </a:xfrm>
        </p:grpSpPr>
        <p:sp>
          <p:nvSpPr>
            <p:cNvPr id="1048690" name="Rectangle 9"/>
            <p:cNvSpPr/>
            <p:nvPr/>
          </p:nvSpPr>
          <p:spPr>
            <a:xfrm>
              <a:off x="359229" y="3339843"/>
              <a:ext cx="3860231" cy="4032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48691" name="Freeform: Shape 10"/>
            <p:cNvSpPr/>
            <p:nvPr/>
          </p:nvSpPr>
          <p:spPr>
            <a:xfrm>
              <a:off x="552240" y="3103683"/>
              <a:ext cx="2702161" cy="472320"/>
            </a:xfrm>
            <a:custGeom>
              <a:avLst/>
              <a:gdLst>
                <a:gd name="connsiteX0" fmla="*/ 0 w 2702161"/>
                <a:gd name="connsiteY0" fmla="*/ 78722 h 472320"/>
                <a:gd name="connsiteX1" fmla="*/ 78722 w 2702161"/>
                <a:gd name="connsiteY1" fmla="*/ 0 h 472320"/>
                <a:gd name="connsiteX2" fmla="*/ 2623439 w 2702161"/>
                <a:gd name="connsiteY2" fmla="*/ 0 h 472320"/>
                <a:gd name="connsiteX3" fmla="*/ 2702161 w 2702161"/>
                <a:gd name="connsiteY3" fmla="*/ 78722 h 472320"/>
                <a:gd name="connsiteX4" fmla="*/ 2702161 w 2702161"/>
                <a:gd name="connsiteY4" fmla="*/ 393598 h 472320"/>
                <a:gd name="connsiteX5" fmla="*/ 2623439 w 2702161"/>
                <a:gd name="connsiteY5" fmla="*/ 472320 h 472320"/>
                <a:gd name="connsiteX6" fmla="*/ 78722 w 2702161"/>
                <a:gd name="connsiteY6" fmla="*/ 472320 h 472320"/>
                <a:gd name="connsiteX7" fmla="*/ 0 w 2702161"/>
                <a:gd name="connsiteY7" fmla="*/ 393598 h 472320"/>
                <a:gd name="connsiteX8" fmla="*/ 0 w 2702161"/>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161" h="472320">
                  <a:moveTo>
                    <a:pt x="0" y="78722"/>
                  </a:moveTo>
                  <a:cubicBezTo>
                    <a:pt x="0" y="35245"/>
                    <a:pt x="35245" y="0"/>
                    <a:pt x="78722" y="0"/>
                  </a:cubicBezTo>
                  <a:lnTo>
                    <a:pt x="2623439" y="0"/>
                  </a:lnTo>
                  <a:cubicBezTo>
                    <a:pt x="2666916" y="0"/>
                    <a:pt x="2702161" y="35245"/>
                    <a:pt x="2702161" y="78722"/>
                  </a:cubicBezTo>
                  <a:lnTo>
                    <a:pt x="2702161" y="393598"/>
                  </a:lnTo>
                  <a:cubicBezTo>
                    <a:pt x="2702161" y="437075"/>
                    <a:pt x="2666916" y="472320"/>
                    <a:pt x="2623439" y="472320"/>
                  </a:cubicBezTo>
                  <a:lnTo>
                    <a:pt x="78722" y="472320"/>
                  </a:lnTo>
                  <a:cubicBezTo>
                    <a:pt x="35245" y="472320"/>
                    <a:pt x="0" y="437075"/>
                    <a:pt x="0" y="393598"/>
                  </a:cubicBezTo>
                  <a:lnTo>
                    <a:pt x="0" y="787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192" tIns="23057" rIns="125192" bIns="23057" numCol="1" spcCol="1270" anchor="ctr" anchorCtr="0">
              <a:noAutofit/>
            </a:bodyPr>
            <a:lstStyle/>
            <a:p>
              <a:pPr marL="0" lvl="0" indent="0" algn="l" defTabSz="711200">
                <a:lnSpc>
                  <a:spcPct val="90000"/>
                </a:lnSpc>
                <a:spcBef>
                  <a:spcPct val="0"/>
                </a:spcBef>
                <a:spcAft>
                  <a:spcPct val="35000"/>
                </a:spcAft>
                <a:buNone/>
              </a:pPr>
              <a:r>
                <a:rPr lang="en-US" sz="1600" kern="1200" dirty="0"/>
                <a:t>Society, Friends, Jobs</a:t>
              </a:r>
            </a:p>
          </p:txBody>
        </p:sp>
      </p:grpSp>
      <p:sp>
        <p:nvSpPr>
          <p:cNvPr id="1048692" name="Title 4"/>
          <p:cNvSpPr>
            <a:spLocks noGrp="1"/>
          </p:cNvSpPr>
          <p:nvPr>
            <p:ph type="title"/>
          </p:nvPr>
        </p:nvSpPr>
        <p:spPr/>
        <p:txBody>
          <a:bodyPr/>
          <a:lstStyle/>
          <a:p>
            <a:r>
              <a:rPr lang="en-US" dirty="0"/>
              <a:t>Examples</a:t>
            </a:r>
          </a:p>
        </p:txBody>
      </p:sp>
      <p:sp>
        <p:nvSpPr>
          <p:cNvPr id="1048693" name="Freeform: Shape 16"/>
          <p:cNvSpPr/>
          <p:nvPr/>
        </p:nvSpPr>
        <p:spPr>
          <a:xfrm>
            <a:off x="3745735" y="1498599"/>
            <a:ext cx="2566686" cy="463973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27001" tIns="927947" rIns="127000" bIns="927947" numCol="1" spcCol="1270" anchor="ctr" anchorCtr="0">
            <a:noAutofit/>
          </a:bodyPr>
          <a:lstStyle/>
          <a:p>
            <a:pPr marL="176213" lvl="0" indent="0" algn="l" defTabSz="889000">
              <a:lnSpc>
                <a:spcPct val="90000"/>
              </a:lnSpc>
              <a:spcBef>
                <a:spcPct val="0"/>
              </a:spcBef>
              <a:spcAft>
                <a:spcPct val="35000"/>
              </a:spcAft>
              <a:buNone/>
            </a:pPr>
            <a:r>
              <a:rPr lang="en-US" sz="2000" u="sng" kern="1200" dirty="0"/>
              <a:t>Brands Products Retailers</a:t>
            </a:r>
          </a:p>
          <a:p>
            <a:pPr marL="176213" lvl="0" indent="0" algn="l" defTabSz="889000">
              <a:lnSpc>
                <a:spcPct val="90000"/>
              </a:lnSpc>
              <a:spcBef>
                <a:spcPct val="0"/>
              </a:spcBef>
              <a:spcAft>
                <a:spcPct val="35000"/>
              </a:spcAft>
              <a:buNone/>
            </a:pPr>
            <a:r>
              <a:rPr lang="en-US" sz="1600" kern="1200" dirty="0"/>
              <a:t>The psychology how consumer is influenced by his or her environment.</a:t>
            </a:r>
          </a:p>
        </p:txBody>
      </p:sp>
      <p:sp>
        <p:nvSpPr>
          <p:cNvPr id="1048694" name="Freeform: Shape 17"/>
          <p:cNvSpPr/>
          <p:nvPr/>
        </p:nvSpPr>
        <p:spPr>
          <a:xfrm>
            <a:off x="6125757" y="1498599"/>
            <a:ext cx="2566685" cy="463973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27000" tIns="927947" rIns="127000" bIns="927947" numCol="1" spcCol="1270" anchor="t" anchorCtr="0">
            <a:noAutofit/>
          </a:bodyPr>
          <a:lstStyle/>
          <a:p>
            <a:pPr marL="0" lvl="0" indent="0" algn="l" defTabSz="889000">
              <a:lnSpc>
                <a:spcPct val="90000"/>
              </a:lnSpc>
              <a:spcBef>
                <a:spcPct val="0"/>
              </a:spcBef>
              <a:spcAft>
                <a:spcPct val="35000"/>
              </a:spcAft>
              <a:buNone/>
            </a:pPr>
            <a:r>
              <a:rPr lang="en-US" sz="2000" u="sng" kern="1200" dirty="0"/>
              <a:t>Culture Family media</a:t>
            </a:r>
          </a:p>
          <a:p>
            <a:pPr marL="171450" lvl="1" indent="-171450" algn="l" defTabSz="711200">
              <a:lnSpc>
                <a:spcPct val="90000"/>
              </a:lnSpc>
              <a:spcBef>
                <a:spcPct val="0"/>
              </a:spcBef>
              <a:spcAft>
                <a:spcPct val="15000"/>
              </a:spcAft>
              <a:buChar char="•"/>
            </a:pPr>
            <a:r>
              <a:rPr lang="en-US" sz="1600" kern="1200" dirty="0"/>
              <a:t>Limitation in consumer knowledge or in formation processing.</a:t>
            </a:r>
          </a:p>
          <a:p>
            <a:pPr marL="171450" lvl="1" indent="-171450" algn="l" defTabSz="711200">
              <a:lnSpc>
                <a:spcPct val="90000"/>
              </a:lnSpc>
              <a:spcBef>
                <a:spcPct val="0"/>
              </a:spcBef>
              <a:spcAft>
                <a:spcPct val="15000"/>
              </a:spcAft>
              <a:buChar char="•"/>
            </a:pPr>
            <a:r>
              <a:rPr lang="en-US" sz="1600" kern="1200" dirty="0"/>
              <a:t>How marketers can adopt and improve marketing strategies to more effectively reached the consumers.</a:t>
            </a:r>
          </a:p>
          <a:p>
            <a:pPr marL="171450" lvl="1" indent="-171450" algn="l" defTabSz="711200">
              <a:lnSpc>
                <a:spcPct val="90000"/>
              </a:lnSpc>
              <a:spcBef>
                <a:spcPct val="0"/>
              </a:spcBef>
              <a:spcAft>
                <a:spcPct val="15000"/>
              </a:spcAft>
              <a:buChar char="•"/>
            </a:pPr>
            <a:r>
              <a:rPr lang="en-US" sz="1600" kern="1200" dirty="0" err="1"/>
              <a:t>Behaviour</a:t>
            </a:r>
            <a:r>
              <a:rPr lang="en-US" sz="1600" kern="1200" dirty="0"/>
              <a:t> </a:t>
            </a:r>
            <a:r>
              <a:rPr lang="en-US" sz="1600" kern="1200" dirty="0" err="1"/>
              <a:t>occour</a:t>
            </a:r>
            <a:r>
              <a:rPr lang="en-US" sz="1600" kern="1200" dirty="0"/>
              <a:t> either for the individual or in the </a:t>
            </a:r>
            <a:r>
              <a:rPr lang="en-US" sz="1600" kern="1200" dirty="0" err="1"/>
              <a:t>contect</a:t>
            </a:r>
            <a:r>
              <a:rPr lang="en-US" sz="1600" kern="1200" dirty="0"/>
              <a:t> of a group.</a:t>
            </a:r>
          </a:p>
        </p:txBody>
      </p:sp>
      <p:sp>
        <p:nvSpPr>
          <p:cNvPr id="1048695" name="Freeform: Shape 18"/>
          <p:cNvSpPr/>
          <p:nvPr/>
        </p:nvSpPr>
        <p:spPr>
          <a:xfrm>
            <a:off x="8604687" y="1498599"/>
            <a:ext cx="2566685" cy="463973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27000" tIns="927947" rIns="127000" bIns="927947" numCol="1" spcCol="1270" anchor="t" anchorCtr="0">
            <a:noAutofit/>
          </a:bodyPr>
          <a:lstStyle/>
          <a:p>
            <a:pPr marL="0" lvl="0" indent="0" algn="l" defTabSz="889000">
              <a:lnSpc>
                <a:spcPct val="90000"/>
              </a:lnSpc>
              <a:spcBef>
                <a:spcPct val="0"/>
              </a:spcBef>
              <a:spcAft>
                <a:spcPct val="35000"/>
              </a:spcAft>
              <a:buNone/>
            </a:pPr>
            <a:r>
              <a:rPr lang="en-US" sz="2000" u="sng" kern="1200" dirty="0"/>
              <a:t>Friends influence Jobs</a:t>
            </a:r>
          </a:p>
          <a:p>
            <a:pPr marL="171450" lvl="1" indent="-171450" algn="l" defTabSz="711200">
              <a:lnSpc>
                <a:spcPct val="90000"/>
              </a:lnSpc>
              <a:spcBef>
                <a:spcPct val="0"/>
              </a:spcBef>
              <a:spcAft>
                <a:spcPct val="15000"/>
              </a:spcAft>
              <a:buChar char="•"/>
            </a:pPr>
            <a:r>
              <a:rPr lang="en-US" sz="1600" kern="1200" dirty="0"/>
              <a:t>Friends influence what kind of clothes a person wears.</a:t>
            </a:r>
          </a:p>
          <a:p>
            <a:pPr marL="171450" lvl="1" indent="-171450" algn="l" defTabSz="711200">
              <a:lnSpc>
                <a:spcPct val="90000"/>
              </a:lnSpc>
              <a:spcBef>
                <a:spcPct val="0"/>
              </a:spcBef>
              <a:spcAft>
                <a:spcPct val="15000"/>
              </a:spcAft>
              <a:buChar char="•"/>
            </a:pPr>
            <a:r>
              <a:rPr lang="en-US" sz="1600" kern="1200" dirty="0"/>
              <a:t>People on the job make decisions as to which products of firm should use.</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advTm="30000"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48692"/>
                                        </p:tgtEl>
                                        <p:attrNameLst>
                                          <p:attrName>style.visibility</p:attrName>
                                        </p:attrNameLst>
                                      </p:cBhvr>
                                      <p:to>
                                        <p:strVal val="visible"/>
                                      </p:to>
                                    </p:set>
                                    <p:animEffect transition="in" filter="wipe(down)">
                                      <p:cBhvr>
                                        <p:cTn id="7" dur="580">
                                          <p:stCondLst>
                                            <p:cond delay="0"/>
                                          </p:stCondLst>
                                        </p:cTn>
                                        <p:tgtEl>
                                          <p:spTgt spid="1048692"/>
                                        </p:tgtEl>
                                      </p:cBhvr>
                                    </p:animEffect>
                                    <p:anim calcmode="lin" valueType="num">
                                      <p:cBhvr>
                                        <p:cTn id="8" dur="1822" tmFilter="0,0; 0.14,0.36; 0.43,0.73; 0.71,0.91; 1.0,1.0">
                                          <p:stCondLst>
                                            <p:cond delay="0"/>
                                          </p:stCondLst>
                                        </p:cTn>
                                        <p:tgtEl>
                                          <p:spTgt spid="104869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4869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4869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4869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48692"/>
                                        </p:tgtEl>
                                        <p:attrNameLst>
                                          <p:attrName>ppt_y</p:attrName>
                                        </p:attrNameLst>
                                      </p:cBhvr>
                                      <p:tavLst>
                                        <p:tav tm="0" fmla="#ppt_y-sin(pi*$)/81">
                                          <p:val>
                                            <p:fltVal val="0"/>
                                          </p:val>
                                        </p:tav>
                                        <p:tav tm="100000">
                                          <p:val>
                                            <p:fltVal val="1"/>
                                          </p:val>
                                        </p:tav>
                                      </p:tavLst>
                                    </p:anim>
                                    <p:animScale>
                                      <p:cBhvr>
                                        <p:cTn id="13" dur="26">
                                          <p:stCondLst>
                                            <p:cond delay="650"/>
                                          </p:stCondLst>
                                        </p:cTn>
                                        <p:tgtEl>
                                          <p:spTgt spid="1048692"/>
                                        </p:tgtEl>
                                      </p:cBhvr>
                                      <p:to x="100000" y="60000"/>
                                    </p:animScale>
                                    <p:animScale>
                                      <p:cBhvr>
                                        <p:cTn id="14" dur="166" decel="50000">
                                          <p:stCondLst>
                                            <p:cond delay="676"/>
                                          </p:stCondLst>
                                        </p:cTn>
                                        <p:tgtEl>
                                          <p:spTgt spid="1048692"/>
                                        </p:tgtEl>
                                      </p:cBhvr>
                                      <p:to x="100000" y="100000"/>
                                    </p:animScale>
                                    <p:animScale>
                                      <p:cBhvr>
                                        <p:cTn id="15" dur="26">
                                          <p:stCondLst>
                                            <p:cond delay="1312"/>
                                          </p:stCondLst>
                                        </p:cTn>
                                        <p:tgtEl>
                                          <p:spTgt spid="1048692"/>
                                        </p:tgtEl>
                                      </p:cBhvr>
                                      <p:to x="100000" y="80000"/>
                                    </p:animScale>
                                    <p:animScale>
                                      <p:cBhvr>
                                        <p:cTn id="16" dur="166" decel="50000">
                                          <p:stCondLst>
                                            <p:cond delay="1338"/>
                                          </p:stCondLst>
                                        </p:cTn>
                                        <p:tgtEl>
                                          <p:spTgt spid="1048692"/>
                                        </p:tgtEl>
                                      </p:cBhvr>
                                      <p:to x="100000" y="100000"/>
                                    </p:animScale>
                                    <p:animScale>
                                      <p:cBhvr>
                                        <p:cTn id="17" dur="26">
                                          <p:stCondLst>
                                            <p:cond delay="1642"/>
                                          </p:stCondLst>
                                        </p:cTn>
                                        <p:tgtEl>
                                          <p:spTgt spid="1048692"/>
                                        </p:tgtEl>
                                      </p:cBhvr>
                                      <p:to x="100000" y="90000"/>
                                    </p:animScale>
                                    <p:animScale>
                                      <p:cBhvr>
                                        <p:cTn id="18" dur="166" decel="50000">
                                          <p:stCondLst>
                                            <p:cond delay="1668"/>
                                          </p:stCondLst>
                                        </p:cTn>
                                        <p:tgtEl>
                                          <p:spTgt spid="1048692"/>
                                        </p:tgtEl>
                                      </p:cBhvr>
                                      <p:to x="100000" y="100000"/>
                                    </p:animScale>
                                    <p:animScale>
                                      <p:cBhvr>
                                        <p:cTn id="19" dur="26">
                                          <p:stCondLst>
                                            <p:cond delay="1808"/>
                                          </p:stCondLst>
                                        </p:cTn>
                                        <p:tgtEl>
                                          <p:spTgt spid="1048692"/>
                                        </p:tgtEl>
                                      </p:cBhvr>
                                      <p:to x="100000" y="95000"/>
                                    </p:animScale>
                                    <p:animScale>
                                      <p:cBhvr>
                                        <p:cTn id="20" dur="166" decel="50000">
                                          <p:stCondLst>
                                            <p:cond delay="1834"/>
                                          </p:stCondLst>
                                        </p:cTn>
                                        <p:tgtEl>
                                          <p:spTgt spid="1048692"/>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down)">
                                      <p:cBhvr>
                                        <p:cTn id="24" dur="580">
                                          <p:stCondLst>
                                            <p:cond delay="0"/>
                                          </p:stCondLst>
                                        </p:cTn>
                                        <p:tgtEl>
                                          <p:spTgt spid="55"/>
                                        </p:tgtEl>
                                      </p:cBhvr>
                                    </p:animEffect>
                                    <p:anim calcmode="lin" valueType="num">
                                      <p:cBhvr>
                                        <p:cTn id="25"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30" dur="26">
                                          <p:stCondLst>
                                            <p:cond delay="650"/>
                                          </p:stCondLst>
                                        </p:cTn>
                                        <p:tgtEl>
                                          <p:spTgt spid="55"/>
                                        </p:tgtEl>
                                      </p:cBhvr>
                                      <p:to x="100000" y="60000"/>
                                    </p:animScale>
                                    <p:animScale>
                                      <p:cBhvr>
                                        <p:cTn id="31" dur="166" decel="50000">
                                          <p:stCondLst>
                                            <p:cond delay="676"/>
                                          </p:stCondLst>
                                        </p:cTn>
                                        <p:tgtEl>
                                          <p:spTgt spid="55"/>
                                        </p:tgtEl>
                                      </p:cBhvr>
                                      <p:to x="100000" y="100000"/>
                                    </p:animScale>
                                    <p:animScale>
                                      <p:cBhvr>
                                        <p:cTn id="32" dur="26">
                                          <p:stCondLst>
                                            <p:cond delay="1312"/>
                                          </p:stCondLst>
                                        </p:cTn>
                                        <p:tgtEl>
                                          <p:spTgt spid="55"/>
                                        </p:tgtEl>
                                      </p:cBhvr>
                                      <p:to x="100000" y="80000"/>
                                    </p:animScale>
                                    <p:animScale>
                                      <p:cBhvr>
                                        <p:cTn id="33" dur="166" decel="50000">
                                          <p:stCondLst>
                                            <p:cond delay="1338"/>
                                          </p:stCondLst>
                                        </p:cTn>
                                        <p:tgtEl>
                                          <p:spTgt spid="55"/>
                                        </p:tgtEl>
                                      </p:cBhvr>
                                      <p:to x="100000" y="100000"/>
                                    </p:animScale>
                                    <p:animScale>
                                      <p:cBhvr>
                                        <p:cTn id="34" dur="26">
                                          <p:stCondLst>
                                            <p:cond delay="1642"/>
                                          </p:stCondLst>
                                        </p:cTn>
                                        <p:tgtEl>
                                          <p:spTgt spid="55"/>
                                        </p:tgtEl>
                                      </p:cBhvr>
                                      <p:to x="100000" y="90000"/>
                                    </p:animScale>
                                    <p:animScale>
                                      <p:cBhvr>
                                        <p:cTn id="35" dur="166" decel="50000">
                                          <p:stCondLst>
                                            <p:cond delay="1668"/>
                                          </p:stCondLst>
                                        </p:cTn>
                                        <p:tgtEl>
                                          <p:spTgt spid="55"/>
                                        </p:tgtEl>
                                      </p:cBhvr>
                                      <p:to x="100000" y="100000"/>
                                    </p:animScale>
                                    <p:animScale>
                                      <p:cBhvr>
                                        <p:cTn id="36" dur="26">
                                          <p:stCondLst>
                                            <p:cond delay="1808"/>
                                          </p:stCondLst>
                                        </p:cTn>
                                        <p:tgtEl>
                                          <p:spTgt spid="55"/>
                                        </p:tgtEl>
                                      </p:cBhvr>
                                      <p:to x="100000" y="95000"/>
                                    </p:animScale>
                                    <p:animScale>
                                      <p:cBhvr>
                                        <p:cTn id="37" dur="166" decel="50000">
                                          <p:stCondLst>
                                            <p:cond delay="1834"/>
                                          </p:stCondLst>
                                        </p:cTn>
                                        <p:tgtEl>
                                          <p:spTgt spid="55"/>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wipe(down)">
                                      <p:cBhvr>
                                        <p:cTn id="41" dur="580">
                                          <p:stCondLst>
                                            <p:cond delay="0"/>
                                          </p:stCondLst>
                                        </p:cTn>
                                        <p:tgtEl>
                                          <p:spTgt spid="56"/>
                                        </p:tgtEl>
                                      </p:cBhvr>
                                    </p:animEffect>
                                    <p:anim calcmode="lin" valueType="num">
                                      <p:cBhvr>
                                        <p:cTn id="42" dur="1822"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6"/>
                                        </p:tgtEl>
                                        <p:attrNameLst>
                                          <p:attrName>ppt_y</p:attrName>
                                        </p:attrNameLst>
                                      </p:cBhvr>
                                      <p:tavLst>
                                        <p:tav tm="0" fmla="#ppt_y-sin(pi*$)/81">
                                          <p:val>
                                            <p:fltVal val="0"/>
                                          </p:val>
                                        </p:tav>
                                        <p:tav tm="100000">
                                          <p:val>
                                            <p:fltVal val="1"/>
                                          </p:val>
                                        </p:tav>
                                      </p:tavLst>
                                    </p:anim>
                                    <p:animScale>
                                      <p:cBhvr>
                                        <p:cTn id="47" dur="26">
                                          <p:stCondLst>
                                            <p:cond delay="650"/>
                                          </p:stCondLst>
                                        </p:cTn>
                                        <p:tgtEl>
                                          <p:spTgt spid="56"/>
                                        </p:tgtEl>
                                      </p:cBhvr>
                                      <p:to x="100000" y="60000"/>
                                    </p:animScale>
                                    <p:animScale>
                                      <p:cBhvr>
                                        <p:cTn id="48" dur="166" decel="50000">
                                          <p:stCondLst>
                                            <p:cond delay="676"/>
                                          </p:stCondLst>
                                        </p:cTn>
                                        <p:tgtEl>
                                          <p:spTgt spid="56"/>
                                        </p:tgtEl>
                                      </p:cBhvr>
                                      <p:to x="100000" y="100000"/>
                                    </p:animScale>
                                    <p:animScale>
                                      <p:cBhvr>
                                        <p:cTn id="49" dur="26">
                                          <p:stCondLst>
                                            <p:cond delay="1312"/>
                                          </p:stCondLst>
                                        </p:cTn>
                                        <p:tgtEl>
                                          <p:spTgt spid="56"/>
                                        </p:tgtEl>
                                      </p:cBhvr>
                                      <p:to x="100000" y="80000"/>
                                    </p:animScale>
                                    <p:animScale>
                                      <p:cBhvr>
                                        <p:cTn id="50" dur="166" decel="50000">
                                          <p:stCondLst>
                                            <p:cond delay="1338"/>
                                          </p:stCondLst>
                                        </p:cTn>
                                        <p:tgtEl>
                                          <p:spTgt spid="56"/>
                                        </p:tgtEl>
                                      </p:cBhvr>
                                      <p:to x="100000" y="100000"/>
                                    </p:animScale>
                                    <p:animScale>
                                      <p:cBhvr>
                                        <p:cTn id="51" dur="26">
                                          <p:stCondLst>
                                            <p:cond delay="1642"/>
                                          </p:stCondLst>
                                        </p:cTn>
                                        <p:tgtEl>
                                          <p:spTgt spid="56"/>
                                        </p:tgtEl>
                                      </p:cBhvr>
                                      <p:to x="100000" y="90000"/>
                                    </p:animScale>
                                    <p:animScale>
                                      <p:cBhvr>
                                        <p:cTn id="52" dur="166" decel="50000">
                                          <p:stCondLst>
                                            <p:cond delay="1668"/>
                                          </p:stCondLst>
                                        </p:cTn>
                                        <p:tgtEl>
                                          <p:spTgt spid="56"/>
                                        </p:tgtEl>
                                      </p:cBhvr>
                                      <p:to x="100000" y="100000"/>
                                    </p:animScale>
                                    <p:animScale>
                                      <p:cBhvr>
                                        <p:cTn id="53" dur="26">
                                          <p:stCondLst>
                                            <p:cond delay="1808"/>
                                          </p:stCondLst>
                                        </p:cTn>
                                        <p:tgtEl>
                                          <p:spTgt spid="56"/>
                                        </p:tgtEl>
                                      </p:cBhvr>
                                      <p:to x="100000" y="95000"/>
                                    </p:animScale>
                                    <p:animScale>
                                      <p:cBhvr>
                                        <p:cTn id="54" dur="166" decel="50000">
                                          <p:stCondLst>
                                            <p:cond delay="1834"/>
                                          </p:stCondLst>
                                        </p:cTn>
                                        <p:tgtEl>
                                          <p:spTgt spid="56"/>
                                        </p:tgtEl>
                                      </p:cBhvr>
                                      <p:to x="100000" y="100000"/>
                                    </p:animScale>
                                  </p:childTnLst>
                                </p:cTn>
                              </p:par>
                            </p:childTnLst>
                          </p:cTn>
                        </p:par>
                        <p:par>
                          <p:cTn id="55" fill="hold">
                            <p:stCondLst>
                              <p:cond delay="6000"/>
                            </p:stCondLst>
                            <p:childTnLst>
                              <p:par>
                                <p:cTn id="56" presetID="26" presetClass="entr" presetSubtype="0" fill="hold" nodeType="after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wipe(down)">
                                      <p:cBhvr>
                                        <p:cTn id="58" dur="580">
                                          <p:stCondLst>
                                            <p:cond delay="0"/>
                                          </p:stCondLst>
                                        </p:cTn>
                                        <p:tgtEl>
                                          <p:spTgt spid="57"/>
                                        </p:tgtEl>
                                      </p:cBhvr>
                                    </p:animEffect>
                                    <p:anim calcmode="lin" valueType="num">
                                      <p:cBhvr>
                                        <p:cTn id="59"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64" dur="26">
                                          <p:stCondLst>
                                            <p:cond delay="650"/>
                                          </p:stCondLst>
                                        </p:cTn>
                                        <p:tgtEl>
                                          <p:spTgt spid="57"/>
                                        </p:tgtEl>
                                      </p:cBhvr>
                                      <p:to x="100000" y="60000"/>
                                    </p:animScale>
                                    <p:animScale>
                                      <p:cBhvr>
                                        <p:cTn id="65" dur="166" decel="50000">
                                          <p:stCondLst>
                                            <p:cond delay="676"/>
                                          </p:stCondLst>
                                        </p:cTn>
                                        <p:tgtEl>
                                          <p:spTgt spid="57"/>
                                        </p:tgtEl>
                                      </p:cBhvr>
                                      <p:to x="100000" y="100000"/>
                                    </p:animScale>
                                    <p:animScale>
                                      <p:cBhvr>
                                        <p:cTn id="66" dur="26">
                                          <p:stCondLst>
                                            <p:cond delay="1312"/>
                                          </p:stCondLst>
                                        </p:cTn>
                                        <p:tgtEl>
                                          <p:spTgt spid="57"/>
                                        </p:tgtEl>
                                      </p:cBhvr>
                                      <p:to x="100000" y="80000"/>
                                    </p:animScale>
                                    <p:animScale>
                                      <p:cBhvr>
                                        <p:cTn id="67" dur="166" decel="50000">
                                          <p:stCondLst>
                                            <p:cond delay="1338"/>
                                          </p:stCondLst>
                                        </p:cTn>
                                        <p:tgtEl>
                                          <p:spTgt spid="57"/>
                                        </p:tgtEl>
                                      </p:cBhvr>
                                      <p:to x="100000" y="100000"/>
                                    </p:animScale>
                                    <p:animScale>
                                      <p:cBhvr>
                                        <p:cTn id="68" dur="26">
                                          <p:stCondLst>
                                            <p:cond delay="1642"/>
                                          </p:stCondLst>
                                        </p:cTn>
                                        <p:tgtEl>
                                          <p:spTgt spid="57"/>
                                        </p:tgtEl>
                                      </p:cBhvr>
                                      <p:to x="100000" y="90000"/>
                                    </p:animScale>
                                    <p:animScale>
                                      <p:cBhvr>
                                        <p:cTn id="69" dur="166" decel="50000">
                                          <p:stCondLst>
                                            <p:cond delay="1668"/>
                                          </p:stCondLst>
                                        </p:cTn>
                                        <p:tgtEl>
                                          <p:spTgt spid="57"/>
                                        </p:tgtEl>
                                      </p:cBhvr>
                                      <p:to x="100000" y="100000"/>
                                    </p:animScale>
                                    <p:animScale>
                                      <p:cBhvr>
                                        <p:cTn id="70" dur="26">
                                          <p:stCondLst>
                                            <p:cond delay="1808"/>
                                          </p:stCondLst>
                                        </p:cTn>
                                        <p:tgtEl>
                                          <p:spTgt spid="57"/>
                                        </p:tgtEl>
                                      </p:cBhvr>
                                      <p:to x="100000" y="95000"/>
                                    </p:animScale>
                                    <p:animScale>
                                      <p:cBhvr>
                                        <p:cTn id="71" dur="166" decel="50000">
                                          <p:stCondLst>
                                            <p:cond delay="1834"/>
                                          </p:stCondLst>
                                        </p:cTn>
                                        <p:tgtEl>
                                          <p:spTgt spid="57"/>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1048693"/>
                                        </p:tgtEl>
                                        <p:attrNameLst>
                                          <p:attrName>style.visibility</p:attrName>
                                        </p:attrNameLst>
                                      </p:cBhvr>
                                      <p:to>
                                        <p:strVal val="visible"/>
                                      </p:to>
                                    </p:set>
                                    <p:animEffect transition="in" filter="wipe(down)">
                                      <p:cBhvr>
                                        <p:cTn id="75" dur="580">
                                          <p:stCondLst>
                                            <p:cond delay="0"/>
                                          </p:stCondLst>
                                        </p:cTn>
                                        <p:tgtEl>
                                          <p:spTgt spid="1048693"/>
                                        </p:tgtEl>
                                      </p:cBhvr>
                                    </p:animEffect>
                                    <p:anim calcmode="lin" valueType="num">
                                      <p:cBhvr>
                                        <p:cTn id="76" dur="1822" tmFilter="0,0; 0.14,0.36; 0.43,0.73; 0.71,0.91; 1.0,1.0">
                                          <p:stCondLst>
                                            <p:cond delay="0"/>
                                          </p:stCondLst>
                                        </p:cTn>
                                        <p:tgtEl>
                                          <p:spTgt spid="1048693"/>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048693"/>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048693"/>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048693"/>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048693"/>
                                        </p:tgtEl>
                                        <p:attrNameLst>
                                          <p:attrName>ppt_y</p:attrName>
                                        </p:attrNameLst>
                                      </p:cBhvr>
                                      <p:tavLst>
                                        <p:tav tm="0" fmla="#ppt_y-sin(pi*$)/81">
                                          <p:val>
                                            <p:fltVal val="0"/>
                                          </p:val>
                                        </p:tav>
                                        <p:tav tm="100000">
                                          <p:val>
                                            <p:fltVal val="1"/>
                                          </p:val>
                                        </p:tav>
                                      </p:tavLst>
                                    </p:anim>
                                    <p:animScale>
                                      <p:cBhvr>
                                        <p:cTn id="81" dur="26">
                                          <p:stCondLst>
                                            <p:cond delay="650"/>
                                          </p:stCondLst>
                                        </p:cTn>
                                        <p:tgtEl>
                                          <p:spTgt spid="1048693"/>
                                        </p:tgtEl>
                                      </p:cBhvr>
                                      <p:to x="100000" y="60000"/>
                                    </p:animScale>
                                    <p:animScale>
                                      <p:cBhvr>
                                        <p:cTn id="82" dur="166" decel="50000">
                                          <p:stCondLst>
                                            <p:cond delay="676"/>
                                          </p:stCondLst>
                                        </p:cTn>
                                        <p:tgtEl>
                                          <p:spTgt spid="1048693"/>
                                        </p:tgtEl>
                                      </p:cBhvr>
                                      <p:to x="100000" y="100000"/>
                                    </p:animScale>
                                    <p:animScale>
                                      <p:cBhvr>
                                        <p:cTn id="83" dur="26">
                                          <p:stCondLst>
                                            <p:cond delay="1312"/>
                                          </p:stCondLst>
                                        </p:cTn>
                                        <p:tgtEl>
                                          <p:spTgt spid="1048693"/>
                                        </p:tgtEl>
                                      </p:cBhvr>
                                      <p:to x="100000" y="80000"/>
                                    </p:animScale>
                                    <p:animScale>
                                      <p:cBhvr>
                                        <p:cTn id="84" dur="166" decel="50000">
                                          <p:stCondLst>
                                            <p:cond delay="1338"/>
                                          </p:stCondLst>
                                        </p:cTn>
                                        <p:tgtEl>
                                          <p:spTgt spid="1048693"/>
                                        </p:tgtEl>
                                      </p:cBhvr>
                                      <p:to x="100000" y="100000"/>
                                    </p:animScale>
                                    <p:animScale>
                                      <p:cBhvr>
                                        <p:cTn id="85" dur="26">
                                          <p:stCondLst>
                                            <p:cond delay="1642"/>
                                          </p:stCondLst>
                                        </p:cTn>
                                        <p:tgtEl>
                                          <p:spTgt spid="1048693"/>
                                        </p:tgtEl>
                                      </p:cBhvr>
                                      <p:to x="100000" y="90000"/>
                                    </p:animScale>
                                    <p:animScale>
                                      <p:cBhvr>
                                        <p:cTn id="86" dur="166" decel="50000">
                                          <p:stCondLst>
                                            <p:cond delay="1668"/>
                                          </p:stCondLst>
                                        </p:cTn>
                                        <p:tgtEl>
                                          <p:spTgt spid="1048693"/>
                                        </p:tgtEl>
                                      </p:cBhvr>
                                      <p:to x="100000" y="100000"/>
                                    </p:animScale>
                                    <p:animScale>
                                      <p:cBhvr>
                                        <p:cTn id="87" dur="26">
                                          <p:stCondLst>
                                            <p:cond delay="1808"/>
                                          </p:stCondLst>
                                        </p:cTn>
                                        <p:tgtEl>
                                          <p:spTgt spid="1048693"/>
                                        </p:tgtEl>
                                      </p:cBhvr>
                                      <p:to x="100000" y="95000"/>
                                    </p:animScale>
                                    <p:animScale>
                                      <p:cBhvr>
                                        <p:cTn id="88" dur="166" decel="50000">
                                          <p:stCondLst>
                                            <p:cond delay="1834"/>
                                          </p:stCondLst>
                                        </p:cTn>
                                        <p:tgtEl>
                                          <p:spTgt spid="1048693"/>
                                        </p:tgtEl>
                                      </p:cBhvr>
                                      <p:to x="100000" y="100000"/>
                                    </p:animScale>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1048694"/>
                                        </p:tgtEl>
                                        <p:attrNameLst>
                                          <p:attrName>style.visibility</p:attrName>
                                        </p:attrNameLst>
                                      </p:cBhvr>
                                      <p:to>
                                        <p:strVal val="visible"/>
                                      </p:to>
                                    </p:set>
                                    <p:animEffect transition="in" filter="wipe(down)">
                                      <p:cBhvr>
                                        <p:cTn id="92" dur="580">
                                          <p:stCondLst>
                                            <p:cond delay="0"/>
                                          </p:stCondLst>
                                        </p:cTn>
                                        <p:tgtEl>
                                          <p:spTgt spid="1048694"/>
                                        </p:tgtEl>
                                      </p:cBhvr>
                                    </p:animEffect>
                                    <p:anim calcmode="lin" valueType="num">
                                      <p:cBhvr>
                                        <p:cTn id="93" dur="1822" tmFilter="0,0; 0.14,0.36; 0.43,0.73; 0.71,0.91; 1.0,1.0">
                                          <p:stCondLst>
                                            <p:cond delay="0"/>
                                          </p:stCondLst>
                                        </p:cTn>
                                        <p:tgtEl>
                                          <p:spTgt spid="1048694"/>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048694"/>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048694"/>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048694"/>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048694"/>
                                        </p:tgtEl>
                                        <p:attrNameLst>
                                          <p:attrName>ppt_y</p:attrName>
                                        </p:attrNameLst>
                                      </p:cBhvr>
                                      <p:tavLst>
                                        <p:tav tm="0" fmla="#ppt_y-sin(pi*$)/81">
                                          <p:val>
                                            <p:fltVal val="0"/>
                                          </p:val>
                                        </p:tav>
                                        <p:tav tm="100000">
                                          <p:val>
                                            <p:fltVal val="1"/>
                                          </p:val>
                                        </p:tav>
                                      </p:tavLst>
                                    </p:anim>
                                    <p:animScale>
                                      <p:cBhvr>
                                        <p:cTn id="98" dur="26">
                                          <p:stCondLst>
                                            <p:cond delay="650"/>
                                          </p:stCondLst>
                                        </p:cTn>
                                        <p:tgtEl>
                                          <p:spTgt spid="1048694"/>
                                        </p:tgtEl>
                                      </p:cBhvr>
                                      <p:to x="100000" y="60000"/>
                                    </p:animScale>
                                    <p:animScale>
                                      <p:cBhvr>
                                        <p:cTn id="99" dur="166" decel="50000">
                                          <p:stCondLst>
                                            <p:cond delay="676"/>
                                          </p:stCondLst>
                                        </p:cTn>
                                        <p:tgtEl>
                                          <p:spTgt spid="1048694"/>
                                        </p:tgtEl>
                                      </p:cBhvr>
                                      <p:to x="100000" y="100000"/>
                                    </p:animScale>
                                    <p:animScale>
                                      <p:cBhvr>
                                        <p:cTn id="100" dur="26">
                                          <p:stCondLst>
                                            <p:cond delay="1312"/>
                                          </p:stCondLst>
                                        </p:cTn>
                                        <p:tgtEl>
                                          <p:spTgt spid="1048694"/>
                                        </p:tgtEl>
                                      </p:cBhvr>
                                      <p:to x="100000" y="80000"/>
                                    </p:animScale>
                                    <p:animScale>
                                      <p:cBhvr>
                                        <p:cTn id="101" dur="166" decel="50000">
                                          <p:stCondLst>
                                            <p:cond delay="1338"/>
                                          </p:stCondLst>
                                        </p:cTn>
                                        <p:tgtEl>
                                          <p:spTgt spid="1048694"/>
                                        </p:tgtEl>
                                      </p:cBhvr>
                                      <p:to x="100000" y="100000"/>
                                    </p:animScale>
                                    <p:animScale>
                                      <p:cBhvr>
                                        <p:cTn id="102" dur="26">
                                          <p:stCondLst>
                                            <p:cond delay="1642"/>
                                          </p:stCondLst>
                                        </p:cTn>
                                        <p:tgtEl>
                                          <p:spTgt spid="1048694"/>
                                        </p:tgtEl>
                                      </p:cBhvr>
                                      <p:to x="100000" y="90000"/>
                                    </p:animScale>
                                    <p:animScale>
                                      <p:cBhvr>
                                        <p:cTn id="103" dur="166" decel="50000">
                                          <p:stCondLst>
                                            <p:cond delay="1668"/>
                                          </p:stCondLst>
                                        </p:cTn>
                                        <p:tgtEl>
                                          <p:spTgt spid="1048694"/>
                                        </p:tgtEl>
                                      </p:cBhvr>
                                      <p:to x="100000" y="100000"/>
                                    </p:animScale>
                                    <p:animScale>
                                      <p:cBhvr>
                                        <p:cTn id="104" dur="26">
                                          <p:stCondLst>
                                            <p:cond delay="1808"/>
                                          </p:stCondLst>
                                        </p:cTn>
                                        <p:tgtEl>
                                          <p:spTgt spid="1048694"/>
                                        </p:tgtEl>
                                      </p:cBhvr>
                                      <p:to x="100000" y="95000"/>
                                    </p:animScale>
                                    <p:animScale>
                                      <p:cBhvr>
                                        <p:cTn id="105" dur="166" decel="50000">
                                          <p:stCondLst>
                                            <p:cond delay="1834"/>
                                          </p:stCondLst>
                                        </p:cTn>
                                        <p:tgtEl>
                                          <p:spTgt spid="1048694"/>
                                        </p:tgtEl>
                                      </p:cBhvr>
                                      <p:to x="100000" y="100000"/>
                                    </p:animScale>
                                  </p:childTnLst>
                                </p:cTn>
                              </p:par>
                            </p:childTnLst>
                          </p:cTn>
                        </p:par>
                        <p:par>
                          <p:cTn id="106" fill="hold">
                            <p:stCondLst>
                              <p:cond delay="12000"/>
                            </p:stCondLst>
                            <p:childTnLst>
                              <p:par>
                                <p:cTn id="107" presetID="26" presetClass="entr" presetSubtype="0" fill="hold" grpId="0" nodeType="afterEffect">
                                  <p:stCondLst>
                                    <p:cond delay="0"/>
                                  </p:stCondLst>
                                  <p:childTnLst>
                                    <p:set>
                                      <p:cBhvr>
                                        <p:cTn id="108" dur="1" fill="hold">
                                          <p:stCondLst>
                                            <p:cond delay="0"/>
                                          </p:stCondLst>
                                        </p:cTn>
                                        <p:tgtEl>
                                          <p:spTgt spid="1048695"/>
                                        </p:tgtEl>
                                        <p:attrNameLst>
                                          <p:attrName>style.visibility</p:attrName>
                                        </p:attrNameLst>
                                      </p:cBhvr>
                                      <p:to>
                                        <p:strVal val="visible"/>
                                      </p:to>
                                    </p:set>
                                    <p:animEffect transition="in" filter="wipe(down)">
                                      <p:cBhvr>
                                        <p:cTn id="109" dur="580">
                                          <p:stCondLst>
                                            <p:cond delay="0"/>
                                          </p:stCondLst>
                                        </p:cTn>
                                        <p:tgtEl>
                                          <p:spTgt spid="1048695"/>
                                        </p:tgtEl>
                                      </p:cBhvr>
                                    </p:animEffect>
                                    <p:anim calcmode="lin" valueType="num">
                                      <p:cBhvr>
                                        <p:cTn id="110" dur="1822" tmFilter="0,0; 0.14,0.36; 0.43,0.73; 0.71,0.91; 1.0,1.0">
                                          <p:stCondLst>
                                            <p:cond delay="0"/>
                                          </p:stCondLst>
                                        </p:cTn>
                                        <p:tgtEl>
                                          <p:spTgt spid="1048695"/>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048695"/>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048695"/>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048695"/>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048695"/>
                                        </p:tgtEl>
                                        <p:attrNameLst>
                                          <p:attrName>ppt_y</p:attrName>
                                        </p:attrNameLst>
                                      </p:cBhvr>
                                      <p:tavLst>
                                        <p:tav tm="0" fmla="#ppt_y-sin(pi*$)/81">
                                          <p:val>
                                            <p:fltVal val="0"/>
                                          </p:val>
                                        </p:tav>
                                        <p:tav tm="100000">
                                          <p:val>
                                            <p:fltVal val="1"/>
                                          </p:val>
                                        </p:tav>
                                      </p:tavLst>
                                    </p:anim>
                                    <p:animScale>
                                      <p:cBhvr>
                                        <p:cTn id="115" dur="26">
                                          <p:stCondLst>
                                            <p:cond delay="650"/>
                                          </p:stCondLst>
                                        </p:cTn>
                                        <p:tgtEl>
                                          <p:spTgt spid="1048695"/>
                                        </p:tgtEl>
                                      </p:cBhvr>
                                      <p:to x="100000" y="60000"/>
                                    </p:animScale>
                                    <p:animScale>
                                      <p:cBhvr>
                                        <p:cTn id="116" dur="166" decel="50000">
                                          <p:stCondLst>
                                            <p:cond delay="676"/>
                                          </p:stCondLst>
                                        </p:cTn>
                                        <p:tgtEl>
                                          <p:spTgt spid="1048695"/>
                                        </p:tgtEl>
                                      </p:cBhvr>
                                      <p:to x="100000" y="100000"/>
                                    </p:animScale>
                                    <p:animScale>
                                      <p:cBhvr>
                                        <p:cTn id="117" dur="26">
                                          <p:stCondLst>
                                            <p:cond delay="1312"/>
                                          </p:stCondLst>
                                        </p:cTn>
                                        <p:tgtEl>
                                          <p:spTgt spid="1048695"/>
                                        </p:tgtEl>
                                      </p:cBhvr>
                                      <p:to x="100000" y="80000"/>
                                    </p:animScale>
                                    <p:animScale>
                                      <p:cBhvr>
                                        <p:cTn id="118" dur="166" decel="50000">
                                          <p:stCondLst>
                                            <p:cond delay="1338"/>
                                          </p:stCondLst>
                                        </p:cTn>
                                        <p:tgtEl>
                                          <p:spTgt spid="1048695"/>
                                        </p:tgtEl>
                                      </p:cBhvr>
                                      <p:to x="100000" y="100000"/>
                                    </p:animScale>
                                    <p:animScale>
                                      <p:cBhvr>
                                        <p:cTn id="119" dur="26">
                                          <p:stCondLst>
                                            <p:cond delay="1642"/>
                                          </p:stCondLst>
                                        </p:cTn>
                                        <p:tgtEl>
                                          <p:spTgt spid="1048695"/>
                                        </p:tgtEl>
                                      </p:cBhvr>
                                      <p:to x="100000" y="90000"/>
                                    </p:animScale>
                                    <p:animScale>
                                      <p:cBhvr>
                                        <p:cTn id="120" dur="166" decel="50000">
                                          <p:stCondLst>
                                            <p:cond delay="1668"/>
                                          </p:stCondLst>
                                        </p:cTn>
                                        <p:tgtEl>
                                          <p:spTgt spid="1048695"/>
                                        </p:tgtEl>
                                      </p:cBhvr>
                                      <p:to x="100000" y="100000"/>
                                    </p:animScale>
                                    <p:animScale>
                                      <p:cBhvr>
                                        <p:cTn id="121" dur="26">
                                          <p:stCondLst>
                                            <p:cond delay="1808"/>
                                          </p:stCondLst>
                                        </p:cTn>
                                        <p:tgtEl>
                                          <p:spTgt spid="1048695"/>
                                        </p:tgtEl>
                                      </p:cBhvr>
                                      <p:to x="100000" y="95000"/>
                                    </p:animScale>
                                    <p:animScale>
                                      <p:cBhvr>
                                        <p:cTn id="122" dur="166" decel="50000">
                                          <p:stCondLst>
                                            <p:cond delay="1834"/>
                                          </p:stCondLst>
                                        </p:cTn>
                                        <p:tgtEl>
                                          <p:spTgt spid="104869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2" grpId="0" animBg="1"/>
      <p:bldP spid="1048693" grpId="0" animBg="1"/>
      <p:bldP spid="1048694" grpId="0" animBg="1"/>
      <p:bldP spid="104869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Picture Placeholder 16"/>
          <p:cNvPicPr>
            <a:picLocks noGrp="1" noChangeAspect="1"/>
          </p:cNvPicPr>
          <p:nvPr>
            <p:ph type="pic" sz="quarter" idx="13"/>
          </p:nvPr>
        </p:nvPicPr>
        <p:blipFill>
          <a:blip r:embed="rId2"/>
          <a:srcRect l="20743" r="20743"/>
          <a:stretch>
            <a:fillRect/>
          </a:stretch>
        </p:blipFill>
        <p:spPr>
          <a:xfrm>
            <a:off x="1839666" y="993146"/>
            <a:ext cx="4428523" cy="5137089"/>
          </a:xfrm>
        </p:spPr>
      </p:pic>
      <p:sp>
        <p:nvSpPr>
          <p:cNvPr id="1048708" name="Hexagon 18"/>
          <p:cNvSpPr/>
          <p:nvPr/>
        </p:nvSpPr>
        <p:spPr>
          <a:xfrm rot="16200000">
            <a:off x="2679702" y="2388914"/>
            <a:ext cx="2412998" cy="2080172"/>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19" descr="Company initials and name in grouped text"/>
          <p:cNvGrpSpPr/>
          <p:nvPr/>
        </p:nvGrpSpPr>
        <p:grpSpPr>
          <a:xfrm>
            <a:off x="2846114" y="2855631"/>
            <a:ext cx="2415626" cy="1308815"/>
            <a:chOff x="2846114" y="2902286"/>
            <a:chExt cx="2415626" cy="1308815"/>
          </a:xfrm>
        </p:grpSpPr>
        <p:sp>
          <p:nvSpPr>
            <p:cNvPr id="1048709" name="TextBox 20"/>
            <p:cNvSpPr txBox="1"/>
            <p:nvPr/>
          </p:nvSpPr>
          <p:spPr>
            <a:xfrm>
              <a:off x="2846116" y="2902286"/>
              <a:ext cx="2415624" cy="1015663"/>
            </a:xfrm>
            <a:prstGeom prst="rect">
              <a:avLst/>
            </a:prstGeom>
            <a:noFill/>
          </p:spPr>
          <p:txBody>
            <a:bodyPr wrap="square" rtlCol="0">
              <a:spAutoFit/>
            </a:bodyPr>
            <a:lstStyle/>
            <a:p>
              <a:r>
                <a:rPr lang="en-US" sz="6000" b="1" dirty="0">
                  <a:solidFill>
                    <a:schemeClr val="bg1"/>
                  </a:solidFill>
                  <a:latin typeface="Arial Black" panose="020B0A04020102020204" pitchFamily="34" charset="0"/>
                </a:rPr>
                <a:t>P&amp;C</a:t>
              </a:r>
            </a:p>
          </p:txBody>
        </p:sp>
        <p:sp>
          <p:nvSpPr>
            <p:cNvPr id="1048710" name="TextBox 21"/>
            <p:cNvSpPr txBox="1"/>
            <p:nvPr/>
          </p:nvSpPr>
          <p:spPr>
            <a:xfrm>
              <a:off x="2846114" y="3713261"/>
              <a:ext cx="2236537" cy="497840"/>
            </a:xfrm>
            <a:prstGeom prst="rect">
              <a:avLst/>
            </a:prstGeom>
            <a:noFill/>
          </p:spPr>
          <p:txBody>
            <a:bodyPr wrap="square" rtlCol="0">
              <a:spAutoFit/>
            </a:bodyPr>
            <a:lstStyle/>
            <a:p>
              <a:r>
                <a:rPr lang="en-US" sz="1400" dirty="0">
                  <a:solidFill>
                    <a:schemeClr val="bg1"/>
                  </a:solidFill>
                  <a:latin typeface="Calibri Light" panose="020F0302020204030204" pitchFamily="34" charset="0"/>
                  <a:cs typeface="Calibri Light" panose="020F0302020204030204" pitchFamily="34" charset="0"/>
                </a:rPr>
                <a:t>PRODUCERS&amp;CONSUMERS</a:t>
              </a:r>
            </a:p>
          </p:txBody>
        </p:sp>
      </p:grpSp>
      <p:sp>
        <p:nvSpPr>
          <p:cNvPr id="1048711" name="Title 7"/>
          <p:cNvSpPr>
            <a:spLocks noGrp="1"/>
          </p:cNvSpPr>
          <p:nvPr>
            <p:ph type="ctrTitle"/>
          </p:nvPr>
        </p:nvSpPr>
        <p:spPr>
          <a:xfrm>
            <a:off x="6386738" y="2819262"/>
            <a:ext cx="4853573" cy="544200"/>
          </a:xfrm>
        </p:spPr>
        <p:txBody>
          <a:bodyPr>
            <a:normAutofit fontScale="90000"/>
          </a:bodyPr>
          <a:lstStyle/>
          <a:p>
            <a:r>
              <a:rPr lang="en-US" dirty="0"/>
              <a:t>Thank </a:t>
            </a:r>
            <a:r>
              <a:rPr lang="en-US" b="0" dirty="0"/>
              <a:t>You.</a:t>
            </a:r>
          </a:p>
        </p:txBody>
      </p:sp>
    </p:spTree>
  </p:cSld>
  <p:clrMapOvr>
    <a:masterClrMapping/>
  </p:clrMapOvr>
  <mc:AlternateContent xmlns:mc="http://schemas.openxmlformats.org/markup-compatibility/2006">
    <mc:Choice xmlns:p14="http://schemas.microsoft.com/office/powerpoint/2010/main" xmlns="" Requires="p14">
      <p:transition xmlns:p14="http://schemas.microsoft.com/office/powerpoint/2010/main" spd="slow" advTm="30000"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097157"/>
                                        </p:tgtEl>
                                        <p:attrNameLst>
                                          <p:attrName>style.visibility</p:attrName>
                                        </p:attrNameLst>
                                      </p:cBhvr>
                                      <p:to>
                                        <p:strVal val="visible"/>
                                      </p:to>
                                    </p:set>
                                    <p:anim calcmode="lin" valueType="num">
                                      <p:cBhvr>
                                        <p:cTn id="7" dur="1000" fill="hold"/>
                                        <p:tgtEl>
                                          <p:spTgt spid="2097157"/>
                                        </p:tgtEl>
                                        <p:attrNameLst>
                                          <p:attrName>ppt_w</p:attrName>
                                        </p:attrNameLst>
                                      </p:cBhvr>
                                      <p:tavLst>
                                        <p:tav tm="0">
                                          <p:val>
                                            <p:fltVal val="0"/>
                                          </p:val>
                                        </p:tav>
                                        <p:tav tm="100000">
                                          <p:val>
                                            <p:strVal val="#ppt_w"/>
                                          </p:val>
                                        </p:tav>
                                      </p:tavLst>
                                    </p:anim>
                                    <p:anim calcmode="lin" valueType="num">
                                      <p:cBhvr>
                                        <p:cTn id="8" dur="1000" fill="hold"/>
                                        <p:tgtEl>
                                          <p:spTgt spid="2097157"/>
                                        </p:tgtEl>
                                        <p:attrNameLst>
                                          <p:attrName>ppt_h</p:attrName>
                                        </p:attrNameLst>
                                      </p:cBhvr>
                                      <p:tavLst>
                                        <p:tav tm="0">
                                          <p:val>
                                            <p:fltVal val="0"/>
                                          </p:val>
                                        </p:tav>
                                        <p:tav tm="100000">
                                          <p:val>
                                            <p:strVal val="#ppt_h"/>
                                          </p:val>
                                        </p:tav>
                                      </p:tavLst>
                                    </p:anim>
                                    <p:anim calcmode="lin" valueType="num">
                                      <p:cBhvr>
                                        <p:cTn id="9" dur="1000" fill="hold"/>
                                        <p:tgtEl>
                                          <p:spTgt spid="2097157"/>
                                        </p:tgtEl>
                                        <p:attrNameLst>
                                          <p:attrName>style.rotation</p:attrName>
                                        </p:attrNameLst>
                                      </p:cBhvr>
                                      <p:tavLst>
                                        <p:tav tm="0">
                                          <p:val>
                                            <p:fltVal val="90"/>
                                          </p:val>
                                        </p:tav>
                                        <p:tav tm="100000">
                                          <p:val>
                                            <p:fltVal val="0"/>
                                          </p:val>
                                        </p:tav>
                                      </p:tavLst>
                                    </p:anim>
                                    <p:animEffect transition="in" filter="fade">
                                      <p:cBhvr>
                                        <p:cTn id="10" dur="1000"/>
                                        <p:tgtEl>
                                          <p:spTgt spid="209715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48708"/>
                                        </p:tgtEl>
                                        <p:attrNameLst>
                                          <p:attrName>style.visibility</p:attrName>
                                        </p:attrNameLst>
                                      </p:cBhvr>
                                      <p:to>
                                        <p:strVal val="visible"/>
                                      </p:to>
                                    </p:set>
                                    <p:anim calcmode="lin" valueType="num">
                                      <p:cBhvr>
                                        <p:cTn id="13" dur="1000" fill="hold"/>
                                        <p:tgtEl>
                                          <p:spTgt spid="1048708"/>
                                        </p:tgtEl>
                                        <p:attrNameLst>
                                          <p:attrName>ppt_w</p:attrName>
                                        </p:attrNameLst>
                                      </p:cBhvr>
                                      <p:tavLst>
                                        <p:tav tm="0">
                                          <p:val>
                                            <p:fltVal val="0"/>
                                          </p:val>
                                        </p:tav>
                                        <p:tav tm="100000">
                                          <p:val>
                                            <p:strVal val="#ppt_w"/>
                                          </p:val>
                                        </p:tav>
                                      </p:tavLst>
                                    </p:anim>
                                    <p:anim calcmode="lin" valueType="num">
                                      <p:cBhvr>
                                        <p:cTn id="14" dur="1000" fill="hold"/>
                                        <p:tgtEl>
                                          <p:spTgt spid="1048708"/>
                                        </p:tgtEl>
                                        <p:attrNameLst>
                                          <p:attrName>ppt_h</p:attrName>
                                        </p:attrNameLst>
                                      </p:cBhvr>
                                      <p:tavLst>
                                        <p:tav tm="0">
                                          <p:val>
                                            <p:fltVal val="0"/>
                                          </p:val>
                                        </p:tav>
                                        <p:tav tm="100000">
                                          <p:val>
                                            <p:strVal val="#ppt_h"/>
                                          </p:val>
                                        </p:tav>
                                      </p:tavLst>
                                    </p:anim>
                                    <p:anim calcmode="lin" valueType="num">
                                      <p:cBhvr>
                                        <p:cTn id="15" dur="1000" fill="hold"/>
                                        <p:tgtEl>
                                          <p:spTgt spid="1048708"/>
                                        </p:tgtEl>
                                        <p:attrNameLst>
                                          <p:attrName>style.rotation</p:attrName>
                                        </p:attrNameLst>
                                      </p:cBhvr>
                                      <p:tavLst>
                                        <p:tav tm="0">
                                          <p:val>
                                            <p:fltVal val="90"/>
                                          </p:val>
                                        </p:tav>
                                        <p:tav tm="100000">
                                          <p:val>
                                            <p:fltVal val="0"/>
                                          </p:val>
                                        </p:tav>
                                      </p:tavLst>
                                    </p:anim>
                                    <p:animEffect transition="in" filter="fade">
                                      <p:cBhvr>
                                        <p:cTn id="16" dur="1000"/>
                                        <p:tgtEl>
                                          <p:spTgt spid="1048708"/>
                                        </p:tgtEl>
                                      </p:cBhvr>
                                    </p:animEffect>
                                  </p:childTnLst>
                                </p:cTn>
                              </p:par>
                            </p:childTnLst>
                          </p:cTn>
                        </p:par>
                        <p:par>
                          <p:cTn id="17" fill="hold">
                            <p:stCondLst>
                              <p:cond delay="1000"/>
                            </p:stCondLst>
                            <p:childTnLst>
                              <p:par>
                                <p:cTn id="18" presetID="31" presetClass="entr" presetSubtype="0" fill="hold" nodeType="afterEffect">
                                  <p:stCondLst>
                                    <p:cond delay="0"/>
                                  </p:stCondLst>
                                  <p:childTnLst>
                                    <p:set>
                                      <p:cBhvr>
                                        <p:cTn id="19" dur="1" fill="hold">
                                          <p:stCondLst>
                                            <p:cond delay="0"/>
                                          </p:stCondLst>
                                        </p:cTn>
                                        <p:tgtEl>
                                          <p:spTgt spid="60"/>
                                        </p:tgtEl>
                                        <p:attrNameLst>
                                          <p:attrName>style.visibility</p:attrName>
                                        </p:attrNameLst>
                                      </p:cBhvr>
                                      <p:to>
                                        <p:strVal val="visible"/>
                                      </p:to>
                                    </p:set>
                                    <p:anim calcmode="lin" valueType="num">
                                      <p:cBhvr>
                                        <p:cTn id="20" dur="1000" fill="hold"/>
                                        <p:tgtEl>
                                          <p:spTgt spid="60"/>
                                        </p:tgtEl>
                                        <p:attrNameLst>
                                          <p:attrName>ppt_w</p:attrName>
                                        </p:attrNameLst>
                                      </p:cBhvr>
                                      <p:tavLst>
                                        <p:tav tm="0">
                                          <p:val>
                                            <p:fltVal val="0"/>
                                          </p:val>
                                        </p:tav>
                                        <p:tav tm="100000">
                                          <p:val>
                                            <p:strVal val="#ppt_w"/>
                                          </p:val>
                                        </p:tav>
                                      </p:tavLst>
                                    </p:anim>
                                    <p:anim calcmode="lin" valueType="num">
                                      <p:cBhvr>
                                        <p:cTn id="21" dur="1000" fill="hold"/>
                                        <p:tgtEl>
                                          <p:spTgt spid="60"/>
                                        </p:tgtEl>
                                        <p:attrNameLst>
                                          <p:attrName>ppt_h</p:attrName>
                                        </p:attrNameLst>
                                      </p:cBhvr>
                                      <p:tavLst>
                                        <p:tav tm="0">
                                          <p:val>
                                            <p:fltVal val="0"/>
                                          </p:val>
                                        </p:tav>
                                        <p:tav tm="100000">
                                          <p:val>
                                            <p:strVal val="#ppt_h"/>
                                          </p:val>
                                        </p:tav>
                                      </p:tavLst>
                                    </p:anim>
                                    <p:anim calcmode="lin" valueType="num">
                                      <p:cBhvr>
                                        <p:cTn id="22" dur="1000" fill="hold"/>
                                        <p:tgtEl>
                                          <p:spTgt spid="60"/>
                                        </p:tgtEl>
                                        <p:attrNameLst>
                                          <p:attrName>style.rotation</p:attrName>
                                        </p:attrNameLst>
                                      </p:cBhvr>
                                      <p:tavLst>
                                        <p:tav tm="0">
                                          <p:val>
                                            <p:fltVal val="90"/>
                                          </p:val>
                                        </p:tav>
                                        <p:tav tm="100000">
                                          <p:val>
                                            <p:fltVal val="0"/>
                                          </p:val>
                                        </p:tav>
                                      </p:tavLst>
                                    </p:anim>
                                    <p:animEffect transition="in" filter="fade">
                                      <p:cBhvr>
                                        <p:cTn id="23" dur="1000"/>
                                        <p:tgtEl>
                                          <p:spTgt spid="60"/>
                                        </p:tgtEl>
                                      </p:cBhvr>
                                    </p:animEffect>
                                  </p:childTnLst>
                                </p:cTn>
                              </p:par>
                            </p:childTnLst>
                          </p:cTn>
                        </p:par>
                        <p:par>
                          <p:cTn id="24" fill="hold">
                            <p:stCondLst>
                              <p:cond delay="2000"/>
                            </p:stCondLst>
                            <p:childTnLst>
                              <p:par>
                                <p:cTn id="25" presetID="31" presetClass="entr" presetSubtype="0" fill="hold" grpId="0" nodeType="afterEffect">
                                  <p:stCondLst>
                                    <p:cond delay="0"/>
                                  </p:stCondLst>
                                  <p:childTnLst>
                                    <p:set>
                                      <p:cBhvr>
                                        <p:cTn id="26" dur="1" fill="hold">
                                          <p:stCondLst>
                                            <p:cond delay="0"/>
                                          </p:stCondLst>
                                        </p:cTn>
                                        <p:tgtEl>
                                          <p:spTgt spid="1048711"/>
                                        </p:tgtEl>
                                        <p:attrNameLst>
                                          <p:attrName>style.visibility</p:attrName>
                                        </p:attrNameLst>
                                      </p:cBhvr>
                                      <p:to>
                                        <p:strVal val="visible"/>
                                      </p:to>
                                    </p:set>
                                    <p:anim calcmode="lin" valueType="num">
                                      <p:cBhvr>
                                        <p:cTn id="27" dur="1000" fill="hold"/>
                                        <p:tgtEl>
                                          <p:spTgt spid="1048711"/>
                                        </p:tgtEl>
                                        <p:attrNameLst>
                                          <p:attrName>ppt_w</p:attrName>
                                        </p:attrNameLst>
                                      </p:cBhvr>
                                      <p:tavLst>
                                        <p:tav tm="0">
                                          <p:val>
                                            <p:fltVal val="0"/>
                                          </p:val>
                                        </p:tav>
                                        <p:tav tm="100000">
                                          <p:val>
                                            <p:strVal val="#ppt_w"/>
                                          </p:val>
                                        </p:tav>
                                      </p:tavLst>
                                    </p:anim>
                                    <p:anim calcmode="lin" valueType="num">
                                      <p:cBhvr>
                                        <p:cTn id="28" dur="1000" fill="hold"/>
                                        <p:tgtEl>
                                          <p:spTgt spid="1048711"/>
                                        </p:tgtEl>
                                        <p:attrNameLst>
                                          <p:attrName>ppt_h</p:attrName>
                                        </p:attrNameLst>
                                      </p:cBhvr>
                                      <p:tavLst>
                                        <p:tav tm="0">
                                          <p:val>
                                            <p:fltVal val="0"/>
                                          </p:val>
                                        </p:tav>
                                        <p:tav tm="100000">
                                          <p:val>
                                            <p:strVal val="#ppt_h"/>
                                          </p:val>
                                        </p:tav>
                                      </p:tavLst>
                                    </p:anim>
                                    <p:anim calcmode="lin" valueType="num">
                                      <p:cBhvr>
                                        <p:cTn id="29" dur="1000" fill="hold"/>
                                        <p:tgtEl>
                                          <p:spTgt spid="1048711"/>
                                        </p:tgtEl>
                                        <p:attrNameLst>
                                          <p:attrName>style.rotation</p:attrName>
                                        </p:attrNameLst>
                                      </p:cBhvr>
                                      <p:tavLst>
                                        <p:tav tm="0">
                                          <p:val>
                                            <p:fltVal val="90"/>
                                          </p:val>
                                        </p:tav>
                                        <p:tav tm="100000">
                                          <p:val>
                                            <p:fltVal val="0"/>
                                          </p:val>
                                        </p:tav>
                                      </p:tavLst>
                                    </p:anim>
                                    <p:animEffect transition="in" filter="fade">
                                      <p:cBhvr>
                                        <p:cTn id="30" dur="1000"/>
                                        <p:tgtEl>
                                          <p:spTgt spid="1048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8" grpId="0" animBg="1"/>
      <p:bldP spid="1048711" grpId="0"/>
    </p:bldLst>
  </p:timing>
</p:sld>
</file>

<file path=ppt/theme/theme1.xml><?xml version="1.0" encoding="utf-8"?>
<a:theme xmlns:a="http://schemas.openxmlformats.org/drawingml/2006/main" name="Office Theme">
  <a:themeElements>
    <a:clrScheme name="Custom 13">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8E0A9D-6C2B-4A69-BE3A-1D919E3899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476</Words>
  <Application>Microsoft Office PowerPoint</Application>
  <PresentationFormat>Custom</PresentationFormat>
  <Paragraphs>60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PRODUCER &amp; CONSUMERS</vt:lpstr>
      <vt:lpstr>PRODUCERS</vt:lpstr>
      <vt:lpstr>What to produce?</vt:lpstr>
      <vt:lpstr>How to Produce?</vt:lpstr>
      <vt:lpstr>For Whom to Produced?</vt:lpstr>
      <vt:lpstr>Consumers </vt:lpstr>
      <vt:lpstr>Examples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2019-10-18T16:24:14Z</dcterms:created>
  <dcterms:modified xsi:type="dcterms:W3CDTF">2020-11-13T11:09:33Z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