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B868D-9C87-4D87-8BB9-1AA619883AD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8B7EF-EC16-4E9D-A7A1-D4C479EDCD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b="1" dirty="0"/>
              <a:t>Mitral </a:t>
            </a:r>
            <a:r>
              <a:rPr lang="en-US" b="1" dirty="0" err="1"/>
              <a:t>Stenosis</a:t>
            </a:r>
            <a:r>
              <a:rPr lang="en-US" dirty="0"/>
              <a:t> (Diastolic </a:t>
            </a:r>
            <a:r>
              <a:rPr lang="en-US" b="1" dirty="0"/>
              <a:t>Murmur</a:t>
            </a:r>
            <a:r>
              <a:rPr lang="en-US" dirty="0"/>
              <a:t>) Sounds</a:t>
            </a:r>
          </a:p>
          <a:p>
            <a:r>
              <a:rPr lang="en-US" dirty="0"/>
              <a:t>It is associated with </a:t>
            </a:r>
            <a:r>
              <a:rPr lang="en-US" b="1" dirty="0"/>
              <a:t>mitral </a:t>
            </a:r>
            <a:r>
              <a:rPr lang="en-US" b="1" dirty="0" err="1"/>
              <a:t>stenosis</a:t>
            </a:r>
            <a:r>
              <a:rPr lang="en-US" dirty="0"/>
              <a:t>. The first heart sound is increased in intensity while the second heart sound is normal. An opening snap is present after the second heart sound. The low pitched rumbling </a:t>
            </a:r>
            <a:r>
              <a:rPr lang="en-US" b="1" dirty="0"/>
              <a:t>murmur</a:t>
            </a:r>
            <a:r>
              <a:rPr lang="en-US" dirty="0"/>
              <a:t> starts after the opening snap and lasts until mid diastole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Aortic </a:t>
            </a:r>
            <a:r>
              <a:rPr lang="en-US" b="1" dirty="0" err="1"/>
              <a:t>stenosis</a:t>
            </a:r>
            <a:r>
              <a:rPr lang="en-US" dirty="0"/>
              <a:t> is the narrowing of the </a:t>
            </a:r>
            <a:r>
              <a:rPr lang="en-US" b="1" dirty="0"/>
              <a:t>aortic</a:t>
            </a:r>
            <a:r>
              <a:rPr lang="en-US" dirty="0"/>
              <a:t> valve. It is the most common </a:t>
            </a:r>
            <a:r>
              <a:rPr lang="en-US" dirty="0" err="1"/>
              <a:t>valvular</a:t>
            </a:r>
            <a:r>
              <a:rPr lang="en-US" dirty="0"/>
              <a:t> </a:t>
            </a:r>
            <a:r>
              <a:rPr lang="en-US" b="1" dirty="0"/>
              <a:t>heart</a:t>
            </a:r>
            <a:r>
              <a:rPr lang="en-US" dirty="0"/>
              <a:t> disease in the developed world. The condition is described as a harsh crescendo-decrescendo systolic </a:t>
            </a:r>
            <a:r>
              <a:rPr lang="en-US" b="1" dirty="0"/>
              <a:t>murmur</a:t>
            </a:r>
            <a:r>
              <a:rPr lang="en-US" dirty="0"/>
              <a:t> heard best at the right upper </a:t>
            </a:r>
            <a:r>
              <a:rPr lang="en-US" dirty="0" err="1"/>
              <a:t>sternal</a:t>
            </a:r>
            <a:r>
              <a:rPr lang="en-US" dirty="0"/>
              <a:t> border, with radiation of the </a:t>
            </a:r>
            <a:r>
              <a:rPr lang="en-US" b="1" dirty="0"/>
              <a:t>murmur</a:t>
            </a:r>
            <a:r>
              <a:rPr lang="en-US" dirty="0"/>
              <a:t> to the carotid arteries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The </a:t>
            </a:r>
            <a:r>
              <a:rPr lang="en-US" dirty="0"/>
              <a:t>cardinal sign of </a:t>
            </a:r>
            <a:r>
              <a:rPr lang="en-US" b="1" dirty="0"/>
              <a:t>mitral regurgitation</a:t>
            </a:r>
            <a:r>
              <a:rPr lang="en-US" dirty="0"/>
              <a:t> is a </a:t>
            </a:r>
            <a:r>
              <a:rPr lang="en-US" dirty="0" err="1"/>
              <a:t>holosystolic</a:t>
            </a:r>
            <a:r>
              <a:rPr lang="en-US" dirty="0"/>
              <a:t> (</a:t>
            </a:r>
            <a:r>
              <a:rPr lang="en-US" dirty="0" err="1"/>
              <a:t>pansystolic</a:t>
            </a:r>
            <a:r>
              <a:rPr lang="en-US" dirty="0"/>
              <a:t>) </a:t>
            </a:r>
            <a:r>
              <a:rPr lang="en-US" b="1" dirty="0"/>
              <a:t>murmur</a:t>
            </a:r>
            <a:r>
              <a:rPr lang="en-US" dirty="0"/>
              <a:t>, heard best at the apex with the diaphragm of the stethoscope when the patient is in the left lateral </a:t>
            </a:r>
            <a:r>
              <a:rPr lang="en-US" dirty="0" err="1"/>
              <a:t>decubitus</a:t>
            </a:r>
            <a:r>
              <a:rPr lang="en-US" dirty="0"/>
              <a:t> position. In mild MR, the systolic </a:t>
            </a:r>
            <a:r>
              <a:rPr lang="en-US" b="1" dirty="0"/>
              <a:t>murmur</a:t>
            </a:r>
            <a:r>
              <a:rPr lang="en-US" dirty="0"/>
              <a:t> may be abbreviated or occur late in systole.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smtClean="0"/>
              <a:t>     Aortic </a:t>
            </a:r>
            <a:r>
              <a:rPr lang="en-US" b="1" dirty="0"/>
              <a:t>Regurgitation</a:t>
            </a:r>
            <a:r>
              <a:rPr lang="en-US" dirty="0"/>
              <a:t> - Physical Exam</a:t>
            </a:r>
          </a:p>
          <a:p>
            <a:pPr>
              <a:buNone/>
            </a:pPr>
            <a:r>
              <a:rPr lang="en-US" dirty="0" smtClean="0"/>
              <a:t>    On </a:t>
            </a:r>
            <a:r>
              <a:rPr lang="en-US" dirty="0"/>
              <a:t>auscultation, the typical </a:t>
            </a:r>
            <a:r>
              <a:rPr lang="en-US" b="1" dirty="0"/>
              <a:t>murmur of aortic regurgitation</a:t>
            </a:r>
            <a:r>
              <a:rPr lang="en-US" dirty="0"/>
              <a:t> is a soft, high-pitched, early diastolic decrescendo </a:t>
            </a:r>
            <a:r>
              <a:rPr lang="en-US" b="1" dirty="0"/>
              <a:t>murmur</a:t>
            </a:r>
            <a:r>
              <a:rPr lang="en-US" dirty="0"/>
              <a:t> heard best at the 3rd </a:t>
            </a:r>
            <a:r>
              <a:rPr lang="en-US" dirty="0" err="1"/>
              <a:t>intercostal</a:t>
            </a:r>
            <a:r>
              <a:rPr lang="en-US" dirty="0"/>
              <a:t> space on the left (</a:t>
            </a:r>
            <a:r>
              <a:rPr lang="en-US" dirty="0" err="1"/>
              <a:t>Erb's</a:t>
            </a:r>
            <a:r>
              <a:rPr lang="en-US" dirty="0"/>
              <a:t> point) on end expiration, with the patient sitting up and leaning forward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USMAN SANDHU</dc:creator>
  <cp:lastModifiedBy>USMAN SANDHU</cp:lastModifiedBy>
  <cp:revision>1</cp:revision>
  <dcterms:created xsi:type="dcterms:W3CDTF">2020-04-23T20:17:04Z</dcterms:created>
  <dcterms:modified xsi:type="dcterms:W3CDTF">2020-04-23T20:22:50Z</dcterms:modified>
</cp:coreProperties>
</file>