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7" r:id="rId4"/>
    <p:sldId id="258" r:id="rId5"/>
    <p:sldId id="263" r:id="rId6"/>
    <p:sldId id="264" r:id="rId7"/>
    <p:sldId id="265" r:id="rId8"/>
    <p:sldId id="266" r:id="rId9"/>
    <p:sldId id="267" r:id="rId10"/>
    <p:sldId id="259" r:id="rId11"/>
    <p:sldId id="260" r:id="rId12"/>
    <p:sldId id="268" r:id="rId13"/>
    <p:sldId id="269" r:id="rId14"/>
    <p:sldId id="270" r:id="rId15"/>
    <p:sldId id="261" r:id="rId16"/>
    <p:sldId id="271" r:id="rId17"/>
    <p:sldId id="26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2296006-D144-4CE6-961A-F90511748806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CBF5911-2722-4C42-9DD2-55084BC5674D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6006-D144-4CE6-961A-F90511748806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F5911-2722-4C42-9DD2-55084BC567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6006-D144-4CE6-961A-F90511748806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F5911-2722-4C42-9DD2-55084BC567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6006-D144-4CE6-961A-F90511748806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F5911-2722-4C42-9DD2-55084BC567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6006-D144-4CE6-961A-F90511748806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F5911-2722-4C42-9DD2-55084BC567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6006-D144-4CE6-961A-F90511748806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F5911-2722-4C42-9DD2-55084BC5674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6006-D144-4CE6-961A-F90511748806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F5911-2722-4C42-9DD2-55084BC567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6006-D144-4CE6-961A-F90511748806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F5911-2722-4C42-9DD2-55084BC567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6006-D144-4CE6-961A-F90511748806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F5911-2722-4C42-9DD2-55084BC567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6006-D144-4CE6-961A-F90511748806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F5911-2722-4C42-9DD2-55084BC5674D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6006-D144-4CE6-961A-F90511748806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F5911-2722-4C42-9DD2-55084BC567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2296006-D144-4CE6-961A-F90511748806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CBF5911-2722-4C42-9DD2-55084BC567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2549324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Pros and Cons of Globalization</a:t>
            </a:r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701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48736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Cons of Globalization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81200"/>
            <a:ext cx="6777317" cy="3851429"/>
          </a:xfrm>
        </p:spPr>
        <p:txBody>
          <a:bodyPr/>
          <a:lstStyle/>
          <a:p>
            <a:endParaRPr lang="en-GB" b="1" dirty="0" smtClean="0"/>
          </a:p>
          <a:p>
            <a:r>
              <a:rPr lang="en-GB" dirty="0"/>
              <a:t>Though it comes with perks, there are a number of cons to globalization that analysts and critics have noted for years. They include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6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027664"/>
            <a:ext cx="7467600" cy="648736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Cons of Globalization: Economic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81200"/>
            <a:ext cx="6777317" cy="3851429"/>
          </a:xfrm>
        </p:spPr>
        <p:txBody>
          <a:bodyPr>
            <a:normAutofit/>
          </a:bodyPr>
          <a:lstStyle/>
          <a:p>
            <a:r>
              <a:rPr lang="en-US" dirty="0"/>
              <a:t>Some countries struggle to compete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Extractive </a:t>
            </a:r>
            <a:r>
              <a:rPr lang="en-US" dirty="0"/>
              <a:t>behavior of some foreign companies and investors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Strong </a:t>
            </a:r>
            <a:r>
              <a:rPr lang="en-US" dirty="0"/>
              <a:t>bargaining power of multinational companies </a:t>
            </a:r>
            <a:r>
              <a:rPr lang="en-US" dirty="0" err="1"/>
              <a:t>vis</a:t>
            </a:r>
            <a:r>
              <a:rPr lang="en-US" dirty="0"/>
              <a:t>- à-</a:t>
            </a:r>
            <a:r>
              <a:rPr lang="en-US" dirty="0" err="1"/>
              <a:t>vis</a:t>
            </a:r>
            <a:r>
              <a:rPr lang="en-US" dirty="0"/>
              <a:t> local governments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48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027664"/>
            <a:ext cx="7467600" cy="648736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Cons of Globalization: Economic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81200"/>
            <a:ext cx="6777317" cy="3851429"/>
          </a:xfrm>
        </p:spPr>
        <p:txBody>
          <a:bodyPr>
            <a:normAutofit/>
          </a:bodyPr>
          <a:lstStyle/>
          <a:p>
            <a:r>
              <a:rPr lang="en-US" dirty="0" smtClean="0"/>
              <a:t>“</a:t>
            </a:r>
            <a:r>
              <a:rPr lang="en-US" dirty="0"/>
              <a:t>Contagion effect” is most likely in times of crises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Problems </a:t>
            </a:r>
            <a:r>
              <a:rPr lang="en-US" dirty="0"/>
              <a:t>of “social dumping”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The oppression of weaker and poorer economies by those that are more robust; ‘the rich get richer, the poor get poorer’</a:t>
            </a:r>
            <a:endParaRPr lang="en-GB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83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27664"/>
            <a:ext cx="7848600" cy="648736"/>
          </a:xfrm>
        </p:spPr>
        <p:txBody>
          <a:bodyPr>
            <a:noAutofit/>
          </a:bodyPr>
          <a:lstStyle/>
          <a:p>
            <a:r>
              <a:rPr lang="en-GB" sz="3400" b="1" dirty="0" smtClean="0"/>
              <a:t>Cons of Globalization: Socio-Cultural</a:t>
            </a:r>
            <a:endParaRPr lang="en-US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81200"/>
            <a:ext cx="6777317" cy="3851429"/>
          </a:xfrm>
        </p:spPr>
        <p:txBody>
          <a:bodyPr>
            <a:normAutofit/>
          </a:bodyPr>
          <a:lstStyle/>
          <a:p>
            <a:r>
              <a:rPr lang="en-US" dirty="0"/>
              <a:t>Dangers of cultural </a:t>
            </a:r>
            <a:r>
              <a:rPr lang="en-US" dirty="0" smtClean="0"/>
              <a:t>homogenization</a:t>
            </a:r>
          </a:p>
          <a:p>
            <a:endParaRPr lang="en-US" dirty="0"/>
          </a:p>
          <a:p>
            <a:r>
              <a:rPr lang="en-US" dirty="0" smtClean="0"/>
              <a:t>Westernization</a:t>
            </a:r>
            <a:r>
              <a:rPr lang="en-US" dirty="0"/>
              <a:t>, cultural imperialism or cultural </a:t>
            </a:r>
            <a:r>
              <a:rPr lang="en-US" dirty="0" smtClean="0"/>
              <a:t>colonialism</a:t>
            </a:r>
          </a:p>
          <a:p>
            <a:endParaRPr lang="en-US" dirty="0"/>
          </a:p>
          <a:p>
            <a:r>
              <a:rPr lang="en-US" dirty="0" smtClean="0"/>
              <a:t>Some </a:t>
            </a:r>
            <a:r>
              <a:rPr lang="en-US" dirty="0"/>
              <a:t>small cultures may lose their distinct features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85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27664"/>
            <a:ext cx="7848600" cy="648736"/>
          </a:xfrm>
        </p:spPr>
        <p:txBody>
          <a:bodyPr>
            <a:noAutofit/>
          </a:bodyPr>
          <a:lstStyle/>
          <a:p>
            <a:r>
              <a:rPr lang="en-GB" sz="3400" b="1" dirty="0" smtClean="0"/>
              <a:t>Cons of Globalization: Socio-Cultural</a:t>
            </a:r>
            <a:endParaRPr lang="en-US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81200"/>
            <a:ext cx="6777317" cy="3851429"/>
          </a:xfrm>
        </p:spPr>
        <p:txBody>
          <a:bodyPr>
            <a:normAutofit/>
          </a:bodyPr>
          <a:lstStyle/>
          <a:p>
            <a:r>
              <a:rPr lang="en-US" dirty="0"/>
              <a:t>Diseases are being spread by travelers to the remotest corners of the globe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Dangerous or violent </a:t>
            </a:r>
            <a:r>
              <a:rPr lang="en-US" dirty="0" smtClean="0"/>
              <a:t>ideas </a:t>
            </a:r>
            <a:r>
              <a:rPr lang="en-US" dirty="0"/>
              <a:t>can also spread </a:t>
            </a:r>
            <a:r>
              <a:rPr lang="en-US" dirty="0" smtClean="0"/>
              <a:t>faster</a:t>
            </a:r>
          </a:p>
          <a:p>
            <a:endParaRPr lang="en-US" dirty="0"/>
          </a:p>
          <a:p>
            <a:r>
              <a:rPr lang="en-US" dirty="0"/>
              <a:t>Spread of commodity-based consumer culture</a:t>
            </a:r>
            <a:endParaRPr lang="en-GB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27664"/>
            <a:ext cx="7230034" cy="648736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Cons of Globalization: Political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81200"/>
            <a:ext cx="6777317" cy="3851429"/>
          </a:xfrm>
        </p:spPr>
        <p:txBody>
          <a:bodyPr>
            <a:normAutofit/>
          </a:bodyPr>
          <a:lstStyle/>
          <a:p>
            <a:r>
              <a:rPr lang="en-US" dirty="0"/>
              <a:t>State sovereignty is reduced </a:t>
            </a:r>
            <a:r>
              <a:rPr lang="en-US" dirty="0" smtClean="0"/>
              <a:t>and international pressure is increased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functioning of international and supranational organizations is often not “democratic” in terms of representation and accountability</a:t>
            </a:r>
          </a:p>
          <a:p>
            <a:endParaRPr lang="en-GB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05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27664"/>
            <a:ext cx="7230034" cy="648736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Cons of Globalization: Political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81200"/>
            <a:ext cx="6777317" cy="3851429"/>
          </a:xfrm>
        </p:spPr>
        <p:txBody>
          <a:bodyPr>
            <a:normAutofit/>
          </a:bodyPr>
          <a:lstStyle/>
          <a:p>
            <a:r>
              <a:rPr lang="en-US" dirty="0" smtClean="0"/>
              <a:t>Big </a:t>
            </a:r>
            <a:r>
              <a:rPr lang="en-US" dirty="0"/>
              <a:t>countries can shape decisions in supranational </a:t>
            </a:r>
            <a:r>
              <a:rPr lang="en-US" dirty="0" smtClean="0"/>
              <a:t>organizations</a:t>
            </a:r>
          </a:p>
          <a:p>
            <a:endParaRPr lang="en-US" dirty="0"/>
          </a:p>
          <a:p>
            <a:r>
              <a:rPr lang="en-US" dirty="0" smtClean="0"/>
              <a:t>Sometimes </a:t>
            </a:r>
            <a:r>
              <a:rPr lang="en-US" dirty="0"/>
              <a:t>countries can veto decisions and slow down decision making processes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Coordination </a:t>
            </a:r>
            <a:r>
              <a:rPr lang="en-US" dirty="0"/>
              <a:t>is difficult and expensive</a:t>
            </a:r>
            <a:endParaRPr lang="en-GB" b="1" dirty="0"/>
          </a:p>
          <a:p>
            <a:endParaRPr lang="en-GB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23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48736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Conclusion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81200"/>
            <a:ext cx="7186108" cy="4114800"/>
          </a:xfrm>
        </p:spPr>
        <p:txBody>
          <a:bodyPr>
            <a:normAutofit fontScale="92500" lnSpcReduction="10000"/>
          </a:bodyPr>
          <a:lstStyle/>
          <a:p>
            <a:r>
              <a:rPr lang="en-GB" sz="2600" dirty="0" smtClean="0"/>
              <a:t>Globalization </a:t>
            </a:r>
            <a:r>
              <a:rPr lang="en-GB" sz="2600" dirty="0"/>
              <a:t>is a complicated and ever-changing process that has both good and bad aspects. </a:t>
            </a:r>
            <a:endParaRPr lang="en-GB" sz="2600" dirty="0" smtClean="0"/>
          </a:p>
          <a:p>
            <a:endParaRPr lang="en-GB" sz="2600" dirty="0" smtClean="0"/>
          </a:p>
          <a:p>
            <a:r>
              <a:rPr lang="en-GB" sz="2600" dirty="0" smtClean="0"/>
              <a:t>Globalization</a:t>
            </a:r>
            <a:r>
              <a:rPr lang="en-GB" sz="2600" dirty="0"/>
              <a:t>, with the door to many countries open to one another, will continue. </a:t>
            </a:r>
            <a:endParaRPr lang="en-GB" sz="2600" dirty="0" smtClean="0"/>
          </a:p>
          <a:p>
            <a:endParaRPr lang="en-GB" sz="2600" dirty="0" smtClean="0"/>
          </a:p>
          <a:p>
            <a:r>
              <a:rPr lang="en-GB" sz="2600" dirty="0" smtClean="0"/>
              <a:t>The </a:t>
            </a:r>
            <a:r>
              <a:rPr lang="en-GB" sz="2600" dirty="0"/>
              <a:t>primary goal, then, is to ensure that countries and independent financial actors work in harmony with one another for the betterment of everyone.</a:t>
            </a:r>
            <a:endParaRPr lang="en-GB" sz="26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43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772518"/>
            <a:ext cx="7162800" cy="5399682"/>
          </a:xfrm>
        </p:spPr>
      </p:pic>
    </p:spTree>
    <p:extLst>
      <p:ext uri="{BB962C8B-B14F-4D97-AF65-F5344CB8AC3E}">
        <p14:creationId xmlns:p14="http://schemas.microsoft.com/office/powerpoint/2010/main" val="652103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48736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Pros and Cons of Globalization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81200"/>
            <a:ext cx="6777317" cy="3851429"/>
          </a:xfrm>
        </p:spPr>
        <p:txBody>
          <a:bodyPr/>
          <a:lstStyle/>
          <a:p>
            <a:r>
              <a:rPr lang="en-GB" dirty="0"/>
              <a:t>Globalization is a complicated issue. It is necessary to evaluate the pros and cons before drawing any conclusions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In this lecture we will outline and discuss the Economic, Socio-Cultural and political Pros and Cons of Globalization to have an idea whether globalization has positive impact or negative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21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27664"/>
            <a:ext cx="7230034" cy="648736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Pros of Globalization: Economic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81200"/>
            <a:ext cx="6881308" cy="3851429"/>
          </a:xfrm>
        </p:spPr>
        <p:txBody>
          <a:bodyPr>
            <a:normAutofit/>
          </a:bodyPr>
          <a:lstStyle/>
          <a:p>
            <a:r>
              <a:rPr lang="en-US" dirty="0" smtClean="0"/>
              <a:t>Cheaper </a:t>
            </a:r>
            <a:r>
              <a:rPr lang="en-US" dirty="0"/>
              <a:t>prices for products and services (more optimized supply chains)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Better </a:t>
            </a:r>
            <a:r>
              <a:rPr lang="en-US" dirty="0"/>
              <a:t>availability of products and services </a:t>
            </a:r>
          </a:p>
          <a:p>
            <a:endParaRPr lang="en-US" dirty="0" smtClean="0"/>
          </a:p>
          <a:p>
            <a:r>
              <a:rPr lang="en-US" dirty="0" smtClean="0"/>
              <a:t>Easier </a:t>
            </a:r>
            <a:r>
              <a:rPr lang="en-US" dirty="0"/>
              <a:t>access to capitals and commodities </a:t>
            </a:r>
          </a:p>
          <a:p>
            <a:endParaRPr lang="en-US" dirty="0" smtClean="0"/>
          </a:p>
          <a:p>
            <a:r>
              <a:rPr lang="en-US" dirty="0" smtClean="0"/>
              <a:t>Increased </a:t>
            </a:r>
            <a:r>
              <a:rPr lang="en-US" dirty="0"/>
              <a:t>competition </a:t>
            </a:r>
          </a:p>
        </p:txBody>
      </p:sp>
    </p:spTree>
    <p:extLst>
      <p:ext uri="{BB962C8B-B14F-4D97-AF65-F5344CB8AC3E}">
        <p14:creationId xmlns:p14="http://schemas.microsoft.com/office/powerpoint/2010/main" val="424877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27664"/>
            <a:ext cx="7230034" cy="648736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Pros of Globalization: Economic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81200"/>
            <a:ext cx="6777317" cy="385142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Producers and retailers can diversify their markets and contribute to economic </a:t>
            </a:r>
            <a:r>
              <a:rPr lang="en-US" dirty="0" smtClean="0"/>
              <a:t>growth</a:t>
            </a:r>
          </a:p>
          <a:p>
            <a:endParaRPr lang="en-US" dirty="0"/>
          </a:p>
          <a:p>
            <a:r>
              <a:rPr lang="en-US" dirty="0"/>
              <a:t>The proponents say globalization represents free trade which promotes global economic growth; creates job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Labor can move from country to country to market their skills.</a:t>
            </a:r>
          </a:p>
        </p:txBody>
      </p:sp>
    </p:spTree>
    <p:extLst>
      <p:ext uri="{BB962C8B-B14F-4D97-AF65-F5344CB8AC3E}">
        <p14:creationId xmlns:p14="http://schemas.microsoft.com/office/powerpoint/2010/main" val="34561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27664"/>
            <a:ext cx="8001000" cy="648736"/>
          </a:xfrm>
        </p:spPr>
        <p:txBody>
          <a:bodyPr>
            <a:noAutofit/>
          </a:bodyPr>
          <a:lstStyle/>
          <a:p>
            <a:r>
              <a:rPr lang="en-GB" sz="3500" b="1" dirty="0" smtClean="0"/>
              <a:t>Pros of Globalization: Socio-Cultural</a:t>
            </a:r>
            <a:endParaRPr lang="en-US" sz="3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81200"/>
            <a:ext cx="7109908" cy="4343400"/>
          </a:xfrm>
        </p:spPr>
        <p:txBody>
          <a:bodyPr>
            <a:normAutofit fontScale="55000" lnSpcReduction="20000"/>
          </a:bodyPr>
          <a:lstStyle/>
          <a:p>
            <a:r>
              <a:rPr lang="en-US" sz="4400" dirty="0"/>
              <a:t>Access to new cultural products (art, entertainment, education) </a:t>
            </a:r>
            <a:endParaRPr lang="en-US" sz="4400" dirty="0" smtClean="0"/>
          </a:p>
          <a:p>
            <a:endParaRPr lang="en-US" sz="2900" dirty="0"/>
          </a:p>
          <a:p>
            <a:r>
              <a:rPr lang="en-US" sz="4400" dirty="0" smtClean="0"/>
              <a:t>Better </a:t>
            </a:r>
            <a:r>
              <a:rPr lang="en-US" sz="4400" dirty="0"/>
              <a:t>understanding of foreign values and attitudes. Less stereotypes and misconceptions about other people and cultures </a:t>
            </a:r>
            <a:endParaRPr lang="en-US" sz="4400" dirty="0" smtClean="0"/>
          </a:p>
          <a:p>
            <a:endParaRPr lang="en-US" sz="2900" dirty="0"/>
          </a:p>
          <a:p>
            <a:r>
              <a:rPr lang="en-US" sz="4400" dirty="0" smtClean="0"/>
              <a:t>Capacity </a:t>
            </a:r>
            <a:r>
              <a:rPr lang="en-US" sz="4400" dirty="0"/>
              <a:t>to communicate and defend one’s values </a:t>
            </a:r>
            <a:r>
              <a:rPr lang="en-US" sz="4400"/>
              <a:t>and </a:t>
            </a:r>
            <a:r>
              <a:rPr lang="en-US" sz="4400" smtClean="0"/>
              <a:t>ideas </a:t>
            </a:r>
            <a:r>
              <a:rPr lang="en-US" sz="4400" dirty="0"/>
              <a:t>globally </a:t>
            </a:r>
            <a:endParaRPr lang="en-US" sz="4400" dirty="0" smtClean="0"/>
          </a:p>
          <a:p>
            <a:endParaRPr lang="en-US" sz="2900" dirty="0" smtClean="0"/>
          </a:p>
          <a:p>
            <a:r>
              <a:rPr lang="en-US" sz="4400" dirty="0"/>
              <a:t>Instant access to information from anywhere in the world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90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27664"/>
            <a:ext cx="8001000" cy="648736"/>
          </a:xfrm>
        </p:spPr>
        <p:txBody>
          <a:bodyPr>
            <a:noAutofit/>
          </a:bodyPr>
          <a:lstStyle/>
          <a:p>
            <a:r>
              <a:rPr lang="en-GB" sz="3500" b="1" dirty="0" smtClean="0"/>
              <a:t>Pros of Globalization: Socio-Cultural</a:t>
            </a:r>
            <a:endParaRPr lang="en-US" sz="3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28800"/>
            <a:ext cx="7033708" cy="3851429"/>
          </a:xfrm>
        </p:spPr>
        <p:txBody>
          <a:bodyPr>
            <a:noAutofit/>
          </a:bodyPr>
          <a:lstStyle/>
          <a:p>
            <a:r>
              <a:rPr lang="en-US" sz="2300" dirty="0" err="1" smtClean="0"/>
              <a:t>Customisation</a:t>
            </a:r>
            <a:r>
              <a:rPr lang="en-US" sz="2300" dirty="0" smtClean="0"/>
              <a:t> </a:t>
            </a:r>
            <a:r>
              <a:rPr lang="en-US" sz="2300" dirty="0"/>
              <a:t>or adaptation of global cultural trends to local </a:t>
            </a:r>
            <a:r>
              <a:rPr lang="en-US" sz="2300" dirty="0" smtClean="0"/>
              <a:t>environment</a:t>
            </a:r>
          </a:p>
          <a:p>
            <a:endParaRPr lang="en-US" sz="1200" dirty="0"/>
          </a:p>
          <a:p>
            <a:r>
              <a:rPr lang="en-US" sz="2300" dirty="0" smtClean="0"/>
              <a:t>Socially </a:t>
            </a:r>
            <a:r>
              <a:rPr lang="en-US" sz="2300" dirty="0"/>
              <a:t>we have become more open and tolerant towards each other and people who live in the other part of the world are not considered aliens</a:t>
            </a:r>
            <a:r>
              <a:rPr lang="en-US" sz="2300" dirty="0" smtClean="0"/>
              <a:t>.</a:t>
            </a:r>
          </a:p>
          <a:p>
            <a:endParaRPr lang="en-US" sz="1200" dirty="0"/>
          </a:p>
          <a:p>
            <a:r>
              <a:rPr lang="en-US" sz="2300" dirty="0" smtClean="0"/>
              <a:t>Most </a:t>
            </a:r>
            <a:r>
              <a:rPr lang="en-US" sz="2300" dirty="0"/>
              <a:t>people see speedy travel, mass communications and quick dissemination of information through the Internet as benefits of globalization.</a:t>
            </a:r>
          </a:p>
        </p:txBody>
      </p:sp>
    </p:spTree>
    <p:extLst>
      <p:ext uri="{BB962C8B-B14F-4D97-AF65-F5344CB8AC3E}">
        <p14:creationId xmlns:p14="http://schemas.microsoft.com/office/powerpoint/2010/main" val="361860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27664"/>
            <a:ext cx="7696200" cy="648736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Pros of Globalization: Political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05000"/>
            <a:ext cx="7033708" cy="3851429"/>
          </a:xfrm>
        </p:spPr>
        <p:txBody>
          <a:bodyPr>
            <a:noAutofit/>
          </a:bodyPr>
          <a:lstStyle/>
          <a:p>
            <a:r>
              <a:rPr lang="en-US" dirty="0"/>
              <a:t>Access to international aid and support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It </a:t>
            </a:r>
            <a:r>
              <a:rPr lang="en-US" dirty="0"/>
              <a:t>contributes to world peace. It reduces risk of invasions, more checks to big powers and limitation to nationalism.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Smaller </a:t>
            </a:r>
            <a:r>
              <a:rPr lang="en-US" dirty="0"/>
              <a:t>countries can work together and gain more influence internationally </a:t>
            </a:r>
            <a:endParaRPr lang="en-US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9800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27664"/>
            <a:ext cx="7696200" cy="648736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Pros of Globalization: Political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05000"/>
            <a:ext cx="7033708" cy="3851429"/>
          </a:xfrm>
        </p:spPr>
        <p:txBody>
          <a:bodyPr>
            <a:noAutofit/>
          </a:bodyPr>
          <a:lstStyle/>
          <a:p>
            <a:r>
              <a:rPr lang="en-US" dirty="0"/>
              <a:t>International organizations are often committed to spread values like freedom and to fight abuses within countries </a:t>
            </a:r>
          </a:p>
          <a:p>
            <a:endParaRPr lang="en-US" dirty="0"/>
          </a:p>
          <a:p>
            <a:r>
              <a:rPr lang="en-US" dirty="0"/>
              <a:t>Governments can learn from each other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15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48</TotalTime>
  <Words>602</Words>
  <Application>Microsoft Office PowerPoint</Application>
  <PresentationFormat>On-screen Show (4:3)</PresentationFormat>
  <Paragraphs>86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Austin</vt:lpstr>
      <vt:lpstr>Pros and Cons of Globalization </vt:lpstr>
      <vt:lpstr>PowerPoint Presentation</vt:lpstr>
      <vt:lpstr>Pros and Cons of Globalization</vt:lpstr>
      <vt:lpstr>Pros of Globalization: Economic</vt:lpstr>
      <vt:lpstr>Pros of Globalization: Economic</vt:lpstr>
      <vt:lpstr>Pros of Globalization: Socio-Cultural</vt:lpstr>
      <vt:lpstr>Pros of Globalization: Socio-Cultural</vt:lpstr>
      <vt:lpstr>Pros of Globalization: Political</vt:lpstr>
      <vt:lpstr>Pros of Globalization: Political</vt:lpstr>
      <vt:lpstr>Cons of Globalization</vt:lpstr>
      <vt:lpstr>Cons of Globalization: Economic</vt:lpstr>
      <vt:lpstr>Cons of Globalization: Economic</vt:lpstr>
      <vt:lpstr>Cons of Globalization: Socio-Cultural</vt:lpstr>
      <vt:lpstr>Cons of Globalization: Socio-Cultural</vt:lpstr>
      <vt:lpstr>Cons of Globalization: Political</vt:lpstr>
      <vt:lpstr>Cons of Globalization: Political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 and Cons of Globalization </dc:title>
  <dc:creator>FIAZ</dc:creator>
  <cp:lastModifiedBy>FIAZ</cp:lastModifiedBy>
  <cp:revision>9</cp:revision>
  <dcterms:created xsi:type="dcterms:W3CDTF">2020-10-26T10:20:49Z</dcterms:created>
  <dcterms:modified xsi:type="dcterms:W3CDTF">2020-10-27T16:58:34Z</dcterms:modified>
</cp:coreProperties>
</file>