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92" r:id="rId2"/>
    <p:sldId id="293" r:id="rId3"/>
    <p:sldId id="294" r:id="rId4"/>
    <p:sldId id="295" r:id="rId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1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547116" y="911019"/>
            <a:ext cx="5986024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PRINCIPLES OF EVALUATION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7116" y="1442163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0016" y="1442163"/>
            <a:ext cx="6309632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Determining and clarifying what is to be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90016" y="1868883"/>
            <a:ext cx="7358573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evaluated always has priority in the evaluation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0016" y="2295708"/>
            <a:ext cx="1347200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7116" y="2808048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90016" y="2808048"/>
            <a:ext cx="664767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Evaluation techniques should be selected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0016" y="3234768"/>
            <a:ext cx="62513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according to the purposes to be served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47116" y="3746811"/>
            <a:ext cx="223189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90016" y="3746811"/>
            <a:ext cx="7539742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Comprehensive evaluation requires a variety 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90016" y="4173806"/>
            <a:ext cx="3540978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evaluation techniques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47116" y="4685871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90016" y="4685871"/>
            <a:ext cx="7657561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Proper use of evaluation techniques requires 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90016" y="5112591"/>
            <a:ext cx="7734261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awareness of both their limitations and strengths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47116" y="5624985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90016" y="5624985"/>
            <a:ext cx="7041476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Evaluation is a means to an end, not an end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890016" y="6051705"/>
            <a:ext cx="830560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itself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547116" y="423063"/>
            <a:ext cx="4566312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sz="3200" b="1" spc="10" dirty="0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lang="en-GB" sz="3200" b="1" spc="10" dirty="0" smtClean="0">
                <a:solidFill>
                  <a:srgbClr val="FFFFFF"/>
                </a:solidFill>
                <a:latin typeface="Arial"/>
                <a:cs typeface="Arial"/>
              </a:rPr>
              <a:t> EVALUATION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47116" y="1670763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90016" y="1670763"/>
            <a:ext cx="4725920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a)  fulfill classroom objectives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47116" y="2182932"/>
            <a:ext cx="223189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0016" y="2182932"/>
            <a:ext cx="7023350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b)  diagnose learning difficulties of  students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7116" y="2695272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0016" y="2695272"/>
            <a:ext cx="652907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C)  determine readiness for new learning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90016" y="3121992"/>
            <a:ext cx="2018698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experiences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47116" y="3634310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90016" y="3634310"/>
            <a:ext cx="746438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d) form students'  classroom groups for special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90016" y="4061030"/>
            <a:ext cx="1464044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47116" y="4573095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90016" y="4573095"/>
            <a:ext cx="6187833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e)  assist students in their problems of 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890016" y="4999815"/>
            <a:ext cx="1838666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adjustment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47116" y="5512209"/>
            <a:ext cx="646255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f )   prepare reports of pupils' progress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547116" y="911019"/>
            <a:ext cx="7430140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CHARACTERISTICS OF EVALUATION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7116" y="1672638"/>
            <a:ext cx="6705719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Evaluation is a continuous process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47116" y="2257959"/>
            <a:ext cx="7381166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Evaluation includes academic and non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90016" y="2745915"/>
            <a:ext cx="3453021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academic subjects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47116" y="3331131"/>
            <a:ext cx="7491867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Evaluation is a procedure for improving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0016" y="3818789"/>
            <a:ext cx="2143161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the product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7116" y="4404281"/>
            <a:ext cx="8078222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Discovering the needs of an individual and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0016" y="4891961"/>
            <a:ext cx="5503837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Arial"/>
                <a:cs typeface="Arial"/>
              </a:rPr>
              <a:t>designing learning experience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47116" y="5477231"/>
            <a:ext cx="5915198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Evaluation is purpose oriented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547116" y="423063"/>
            <a:ext cx="7476923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CHARACTERISTICS  </a:t>
            </a:r>
            <a:r>
              <a:rPr lang="en-GB" sz="3200" b="1" spc="10" dirty="0" smtClean="0">
                <a:solidFill>
                  <a:srgbClr val="FFFFFF"/>
                </a:solidFill>
                <a:latin typeface="Arial"/>
                <a:cs typeface="Arial"/>
              </a:rPr>
              <a:t>OF EVALUATION</a:t>
            </a:r>
            <a:r>
              <a:rPr sz="3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47116" y="1672638"/>
            <a:ext cx="1901764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Validity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7116" y="2257959"/>
            <a:ext cx="7472381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A valid evaluation is one which actually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0016" y="2745915"/>
            <a:ext cx="5098152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tests what is sets out to test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7116" y="3331131"/>
            <a:ext cx="2375405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Reliability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7116" y="3916325"/>
            <a:ext cx="64083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 The reliability is a measure of the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0016" y="4404281"/>
            <a:ext cx="7422816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Arial"/>
                <a:cs typeface="Arial"/>
              </a:rPr>
              <a:t>consistency with which the question, test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90016" y="4891961"/>
            <a:ext cx="7440313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Arial"/>
                <a:cs typeface="Arial"/>
              </a:rPr>
              <a:t>or examination produces the same result</a:t>
            </a:r>
            <a:endParaRPr sz="31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90016" y="5379695"/>
            <a:ext cx="7689399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Arial"/>
                <a:cs typeface="Arial"/>
              </a:rPr>
              <a:t>under  different but comparable conditions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6</TotalTime>
  <Words>215</Words>
  <Application>Microsoft Macintosh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Mohammed Yaseen</cp:lastModifiedBy>
  <cp:revision>3</cp:revision>
  <dcterms:created xsi:type="dcterms:W3CDTF">2020-05-02T01:35:41Z</dcterms:created>
  <dcterms:modified xsi:type="dcterms:W3CDTF">2020-05-02T08:11:39Z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LastSaved">
    <vt:filetime>2020-05-02T00:00:00Z</vt:filetime>
  </property>
</Properties>
</file>