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F1852C1-62AF-4592-A040-43B495DACCEA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F59E910-076A-4B59-B52E-AD7E6687F319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7852944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52C1-62AF-4592-A040-43B495DACCEA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E910-076A-4B59-B52E-AD7E6687F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451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52C1-62AF-4592-A040-43B495DACCEA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E910-076A-4B59-B52E-AD7E6687F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546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52C1-62AF-4592-A040-43B495DACCEA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E910-076A-4B59-B52E-AD7E6687F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572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1852C1-62AF-4592-A040-43B495DACCEA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59E910-076A-4B59-B52E-AD7E6687F31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5651924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52C1-62AF-4592-A040-43B495DACCEA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E910-076A-4B59-B52E-AD7E6687F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43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52C1-62AF-4592-A040-43B495DACCEA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E910-076A-4B59-B52E-AD7E6687F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980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52C1-62AF-4592-A040-43B495DACCEA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E910-076A-4B59-B52E-AD7E6687F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6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52C1-62AF-4592-A040-43B495DACCEA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9E910-076A-4B59-B52E-AD7E6687F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95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1852C1-62AF-4592-A040-43B495DACCEA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59E910-076A-4B59-B52E-AD7E6687F31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4945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1852C1-62AF-4592-A040-43B495DACCEA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59E910-076A-4B59-B52E-AD7E6687F31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95353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F1852C1-62AF-4592-A040-43B495DACCEA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0F59E910-076A-4B59-B52E-AD7E6687F31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22052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3A242-ECD6-47CB-8432-A5FBBED10C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Presentation Skills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3EFC26-5F08-4540-9E1C-73925AC0A8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Communication Skills</a:t>
            </a:r>
          </a:p>
        </p:txBody>
      </p:sp>
    </p:spTree>
    <p:extLst>
      <p:ext uri="{BB962C8B-B14F-4D97-AF65-F5344CB8AC3E}">
        <p14:creationId xmlns:p14="http://schemas.microsoft.com/office/powerpoint/2010/main" val="29343760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4E1D2-ECCE-488D-A27E-E57399BB4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Professional Dress Code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18940B2A-103B-4488-927B-25E908D86E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37551" y="1408496"/>
            <a:ext cx="5516897" cy="4763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624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D67D7-A79C-4EDB-8C35-8FFF448BD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47578"/>
          </a:xfrm>
        </p:spPr>
        <p:txBody>
          <a:bodyPr/>
          <a:lstStyle/>
          <a:p>
            <a:pPr algn="ctr"/>
            <a:r>
              <a:rPr lang="en-US" dirty="0"/>
              <a:t>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95F8DE-3DD4-46BC-9D50-828D94336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33378"/>
            <a:ext cx="9601200" cy="4334022"/>
          </a:xfrm>
        </p:spPr>
        <p:txBody>
          <a:bodyPr/>
          <a:lstStyle/>
          <a:p>
            <a:r>
              <a:rPr lang="en-US" dirty="0"/>
              <a:t>You already have a style don’t try to copy others.</a:t>
            </a:r>
          </a:p>
          <a:p>
            <a:r>
              <a:rPr lang="en-US" dirty="0"/>
              <a:t>Use words and sentences you use in normal days.</a:t>
            </a:r>
          </a:p>
          <a:p>
            <a:r>
              <a:rPr lang="en-US" dirty="0"/>
              <a:t>Be yourself. </a:t>
            </a:r>
          </a:p>
          <a:p>
            <a:pPr marL="0" indent="0" algn="ctr">
              <a:buNone/>
            </a:pPr>
            <a:r>
              <a:rPr lang="en-US" sz="4400" dirty="0"/>
              <a:t>Preparation material </a:t>
            </a:r>
          </a:p>
          <a:p>
            <a:r>
              <a:rPr lang="en-US" dirty="0"/>
              <a:t>You can use following items to make the content of your presentation: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Handouts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Personal notes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Internet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Visual aids</a:t>
            </a:r>
          </a:p>
        </p:txBody>
      </p:sp>
    </p:spTree>
    <p:extLst>
      <p:ext uri="{BB962C8B-B14F-4D97-AF65-F5344CB8AC3E}">
        <p14:creationId xmlns:p14="http://schemas.microsoft.com/office/powerpoint/2010/main" val="438789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4A800-34BA-4B75-92F9-A6B2A81EE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384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Practice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4C879-F10B-44FC-A94A-0A40F167D2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89649"/>
            <a:ext cx="9601200" cy="458255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Rehearse all points what you prepare.</a:t>
            </a:r>
          </a:p>
          <a:p>
            <a:r>
              <a:rPr lang="en-US" dirty="0"/>
              <a:t>Rehearse with all visual aids and handouts.</a:t>
            </a:r>
          </a:p>
          <a:p>
            <a:r>
              <a:rPr lang="en-US" dirty="0"/>
              <a:t>Practice again and again to manage time.</a:t>
            </a:r>
          </a:p>
          <a:p>
            <a:r>
              <a:rPr lang="en-US" dirty="0"/>
              <a:t>Rehearse in front of mirror or a friend.</a:t>
            </a:r>
          </a:p>
          <a:p>
            <a:pPr marL="0" indent="0" algn="ctr">
              <a:buNone/>
            </a:pPr>
            <a:r>
              <a:rPr lang="en-US" sz="4400" dirty="0"/>
              <a:t>Present </a:t>
            </a:r>
          </a:p>
          <a:p>
            <a:r>
              <a:rPr lang="en-US" dirty="0"/>
              <a:t>Make a strong start.</a:t>
            </a:r>
          </a:p>
          <a:p>
            <a:r>
              <a:rPr lang="en-US" dirty="0"/>
              <a:t>Engage the audience in first 2-3 minutes.</a:t>
            </a:r>
          </a:p>
          <a:p>
            <a:r>
              <a:rPr lang="en-US" dirty="0"/>
              <a:t>Show your passion through your movements and gestures.</a:t>
            </a:r>
          </a:p>
          <a:p>
            <a:r>
              <a:rPr lang="en-US" dirty="0"/>
              <a:t>Make an eye contact.</a:t>
            </a:r>
          </a:p>
          <a:p>
            <a:r>
              <a:rPr lang="en-US" dirty="0"/>
              <a:t>Don’t forget to smile as well, unless your topic is very grim.</a:t>
            </a:r>
          </a:p>
        </p:txBody>
      </p:sp>
    </p:spTree>
    <p:extLst>
      <p:ext uri="{BB962C8B-B14F-4D97-AF65-F5344CB8AC3E}">
        <p14:creationId xmlns:p14="http://schemas.microsoft.com/office/powerpoint/2010/main" val="29429687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E063C-2D89-403E-8448-0235ACF95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364566"/>
            <a:ext cx="9601200" cy="807134"/>
          </a:xfrm>
        </p:spPr>
        <p:txBody>
          <a:bodyPr/>
          <a:lstStyle/>
          <a:p>
            <a:pPr algn="ctr"/>
            <a:r>
              <a:rPr lang="en-US" dirty="0"/>
              <a:t>Flaws in presentation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C1322-9728-4E66-BE8A-F2B59AC42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Lack of experience. • Lack of enthusiasm. • Lack of practice. • Lack of related material. • Lack of confidence. • Hesitation. • Ambiguity in the results that you want to conclude.</a:t>
            </a:r>
          </a:p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r>
              <a:rPr lang="en-US" sz="4400" dirty="0"/>
              <a:t>Factors for successful presentation</a:t>
            </a:r>
          </a:p>
          <a:p>
            <a:r>
              <a:rPr lang="en-US" dirty="0"/>
              <a:t>Be over prepared. • Rehearse and practice. • Grip on your topic. • Know your subject. • Be positive. • Avoid stress.</a:t>
            </a:r>
          </a:p>
        </p:txBody>
      </p:sp>
    </p:spTree>
    <p:extLst>
      <p:ext uri="{BB962C8B-B14F-4D97-AF65-F5344CB8AC3E}">
        <p14:creationId xmlns:p14="http://schemas.microsoft.com/office/powerpoint/2010/main" val="3813130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A6C7B-AE52-4A41-A3AF-1C7116552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129496"/>
            <a:ext cx="9601200" cy="1485900"/>
          </a:xfrm>
        </p:spPr>
        <p:txBody>
          <a:bodyPr/>
          <a:lstStyle/>
          <a:p>
            <a:pPr algn="ctr"/>
            <a:r>
              <a:rPr lang="en-US" dirty="0"/>
              <a:t>Conclusion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9CFD5-66A6-429D-9CD1-EB3F7CE48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3615396"/>
            <a:ext cx="9601200" cy="2252003"/>
          </a:xfrm>
        </p:spPr>
        <p:txBody>
          <a:bodyPr/>
          <a:lstStyle/>
          <a:p>
            <a:r>
              <a:rPr lang="en-US" dirty="0"/>
              <a:t>Always prepare</a:t>
            </a:r>
          </a:p>
          <a:p>
            <a:r>
              <a:rPr lang="en-US" dirty="0"/>
              <a:t>Channelize your fear</a:t>
            </a:r>
          </a:p>
          <a:p>
            <a:r>
              <a:rPr lang="en-US" dirty="0"/>
              <a:t>Interact with your audience</a:t>
            </a:r>
          </a:p>
        </p:txBody>
      </p:sp>
    </p:spTree>
    <p:extLst>
      <p:ext uri="{BB962C8B-B14F-4D97-AF65-F5344CB8AC3E}">
        <p14:creationId xmlns:p14="http://schemas.microsoft.com/office/powerpoint/2010/main" val="508363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47A7C-32FD-4AC7-A365-C6E6F643D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Definition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75DBF-CB14-49BA-9006-E6E2FA1C8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presentation is a means of communication which can be adapted to various speaking situations, such as talking to a group, addressing a meeting or briefing a team.</a:t>
            </a:r>
          </a:p>
          <a:p>
            <a:r>
              <a:rPr lang="en-US" dirty="0"/>
              <a:t>Following are the steps include in preparing effective presentation: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Plan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Prepare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Practice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Present </a:t>
            </a:r>
          </a:p>
        </p:txBody>
      </p:sp>
    </p:spTree>
    <p:extLst>
      <p:ext uri="{BB962C8B-B14F-4D97-AF65-F5344CB8AC3E}">
        <p14:creationId xmlns:p14="http://schemas.microsoft.com/office/powerpoint/2010/main" val="4205680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86F91-CC61-4DAF-90AA-6D18571ED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Planning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5F914-BA45-4619-B392-4A1590C367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Planning usually include following questions: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Who is your audience?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Why are they there?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is your goal?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long will it be?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Where will it take place? </a:t>
            </a:r>
          </a:p>
        </p:txBody>
      </p:sp>
    </p:spTree>
    <p:extLst>
      <p:ext uri="{BB962C8B-B14F-4D97-AF65-F5344CB8AC3E}">
        <p14:creationId xmlns:p14="http://schemas.microsoft.com/office/powerpoint/2010/main" val="566666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975B7-A1B1-40ED-BD18-5D7EBAB2C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Prepare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BDFA6-0C7D-46F2-A5DA-CD8555EA8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Following points must keep in mind while preparing: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Structure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Prompt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Visual aids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Voice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Appearance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Style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Questions </a:t>
            </a:r>
          </a:p>
        </p:txBody>
      </p:sp>
    </p:spTree>
    <p:extLst>
      <p:ext uri="{BB962C8B-B14F-4D97-AF65-F5344CB8AC3E}">
        <p14:creationId xmlns:p14="http://schemas.microsoft.com/office/powerpoint/2010/main" val="842114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2E98B-3666-4CF2-AAB8-D5919D8CD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Structure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77F99-5985-4B24-BBDD-621973AEBA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your presentation in this order: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Objective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Beginning or introduction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Main content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Summary, conclusion and recommendations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Questions </a:t>
            </a:r>
          </a:p>
        </p:txBody>
      </p:sp>
    </p:spTree>
    <p:extLst>
      <p:ext uri="{BB962C8B-B14F-4D97-AF65-F5344CB8AC3E}">
        <p14:creationId xmlns:p14="http://schemas.microsoft.com/office/powerpoint/2010/main" val="3303843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40DA631-5E68-4518-BE47-9D70EBB13889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4512" y="1135062"/>
            <a:ext cx="6022975" cy="4587875"/>
          </a:xfrm>
        </p:spPr>
      </p:pic>
    </p:spTree>
    <p:extLst>
      <p:ext uri="{BB962C8B-B14F-4D97-AF65-F5344CB8AC3E}">
        <p14:creationId xmlns:p14="http://schemas.microsoft.com/office/powerpoint/2010/main" val="2895871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56EA9-5038-4616-B47F-9B792BA5E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21534"/>
            <a:ext cx="9601200" cy="1485900"/>
          </a:xfrm>
        </p:spPr>
        <p:txBody>
          <a:bodyPr/>
          <a:lstStyle/>
          <a:p>
            <a:pPr algn="ctr"/>
            <a:r>
              <a:rPr lang="en-US" dirty="0"/>
              <a:t>Prompt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F23EF-3852-4DF5-8A71-5ADBD6685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3207434"/>
            <a:ext cx="9601200" cy="2659966"/>
          </a:xfrm>
        </p:spPr>
        <p:txBody>
          <a:bodyPr/>
          <a:lstStyle/>
          <a:p>
            <a:r>
              <a:rPr lang="en-US" dirty="0"/>
              <a:t>Short bullet points, key words only.</a:t>
            </a:r>
          </a:p>
          <a:p>
            <a:r>
              <a:rPr lang="en-US" dirty="0"/>
              <a:t>Put your entire prompt onto your power point slides.</a:t>
            </a:r>
          </a:p>
          <a:p>
            <a:r>
              <a:rPr lang="en-US" dirty="0"/>
              <a:t>These prompt are for you.</a:t>
            </a:r>
          </a:p>
        </p:txBody>
      </p:sp>
    </p:spTree>
    <p:extLst>
      <p:ext uri="{BB962C8B-B14F-4D97-AF65-F5344CB8AC3E}">
        <p14:creationId xmlns:p14="http://schemas.microsoft.com/office/powerpoint/2010/main" val="4079194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D5A8F-3676-4FD6-86D6-9E9C22A1A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4910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Visual aids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7AEEF-8154-4B3F-833A-45A8D1021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34905"/>
            <a:ext cx="9601200" cy="4432495"/>
          </a:xfrm>
        </p:spPr>
        <p:txBody>
          <a:bodyPr>
            <a:normAutofit/>
          </a:bodyPr>
          <a:lstStyle/>
          <a:p>
            <a:r>
              <a:rPr lang="en-US" dirty="0"/>
              <a:t>Use simple fonts, colors and graphs.</a:t>
            </a:r>
          </a:p>
          <a:p>
            <a:r>
              <a:rPr lang="en-US" dirty="0"/>
              <a:t>Use images and clipart.</a:t>
            </a:r>
          </a:p>
          <a:p>
            <a:r>
              <a:rPr lang="en-US" dirty="0"/>
              <a:t>3 to 7 bullets per slide.</a:t>
            </a:r>
          </a:p>
          <a:p>
            <a:r>
              <a:rPr lang="en-US" dirty="0"/>
              <a:t>Don’t over crowd your slides, it will not look professional.</a:t>
            </a:r>
          </a:p>
          <a:p>
            <a:r>
              <a:rPr lang="en-US" dirty="0"/>
              <a:t>New or different visual aids wake people up.</a:t>
            </a:r>
          </a:p>
          <a:p>
            <a:pPr marL="0" indent="0" algn="ctr">
              <a:buNone/>
            </a:pPr>
            <a:r>
              <a:rPr lang="en-US" sz="4400" dirty="0"/>
              <a:t>Voice </a:t>
            </a:r>
          </a:p>
          <a:p>
            <a:r>
              <a:rPr lang="en-US" dirty="0"/>
              <a:t>Louder and clear than your normal pitch.</a:t>
            </a:r>
          </a:p>
          <a:p>
            <a:r>
              <a:rPr lang="en-US" dirty="0"/>
              <a:t>Vary pitch and volume.</a:t>
            </a:r>
          </a:p>
          <a:p>
            <a:r>
              <a:rPr lang="en-US" dirty="0"/>
              <a:t>Over emphasis</a:t>
            </a:r>
          </a:p>
        </p:txBody>
      </p:sp>
    </p:spTree>
    <p:extLst>
      <p:ext uri="{BB962C8B-B14F-4D97-AF65-F5344CB8AC3E}">
        <p14:creationId xmlns:p14="http://schemas.microsoft.com/office/powerpoint/2010/main" val="2404356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419A9-40E8-443C-A740-1A48F071F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552722"/>
            <a:ext cx="9601200" cy="1485900"/>
          </a:xfrm>
        </p:spPr>
        <p:txBody>
          <a:bodyPr/>
          <a:lstStyle/>
          <a:p>
            <a:pPr algn="ctr"/>
            <a:r>
              <a:rPr lang="en-US" dirty="0"/>
              <a:t>Appearance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7A005-BD8A-4D15-B000-F2AA7CB6F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3038622"/>
            <a:ext cx="9601200" cy="2828778"/>
          </a:xfrm>
        </p:spPr>
        <p:txBody>
          <a:bodyPr/>
          <a:lstStyle/>
          <a:p>
            <a:r>
              <a:rPr lang="en-US" dirty="0"/>
              <a:t>Dark colors read as businesslike.</a:t>
            </a:r>
          </a:p>
          <a:p>
            <a:r>
              <a:rPr lang="en-US" dirty="0"/>
              <a:t>Wear comfortable shoes to weight your feet evenly.</a:t>
            </a:r>
          </a:p>
          <a:p>
            <a:r>
              <a:rPr lang="en-US" dirty="0"/>
              <a:t>Allow yourself to move a bit.</a:t>
            </a:r>
          </a:p>
          <a:p>
            <a:r>
              <a:rPr lang="en-US" dirty="0"/>
              <a:t>Look confident.</a:t>
            </a:r>
          </a:p>
        </p:txBody>
      </p:sp>
    </p:spTree>
    <p:extLst>
      <p:ext uri="{BB962C8B-B14F-4D97-AF65-F5344CB8AC3E}">
        <p14:creationId xmlns:p14="http://schemas.microsoft.com/office/powerpoint/2010/main" val="36095641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12</TotalTime>
  <Words>449</Words>
  <Application>Microsoft Office PowerPoint</Application>
  <PresentationFormat>Widescreen</PresentationFormat>
  <Paragraphs>82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Franklin Gothic Book</vt:lpstr>
      <vt:lpstr>Crop</vt:lpstr>
      <vt:lpstr>Presentation Skills</vt:lpstr>
      <vt:lpstr>Definition  </vt:lpstr>
      <vt:lpstr>Planning  </vt:lpstr>
      <vt:lpstr>Prepare  </vt:lpstr>
      <vt:lpstr>Structure  </vt:lpstr>
      <vt:lpstr>PowerPoint Presentation</vt:lpstr>
      <vt:lpstr>Prompt  </vt:lpstr>
      <vt:lpstr>Visual aids </vt:lpstr>
      <vt:lpstr>Appearance  </vt:lpstr>
      <vt:lpstr>Professional Dress Code</vt:lpstr>
      <vt:lpstr>Style</vt:lpstr>
      <vt:lpstr>Practice  </vt:lpstr>
      <vt:lpstr>Flaws in presentation </vt:lpstr>
      <vt:lpstr>Conclusion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Skills</dc:title>
  <dc:creator>Hassaan</dc:creator>
  <cp:lastModifiedBy>Hassaan</cp:lastModifiedBy>
  <cp:revision>25</cp:revision>
  <dcterms:created xsi:type="dcterms:W3CDTF">2020-05-05T19:04:39Z</dcterms:created>
  <dcterms:modified xsi:type="dcterms:W3CDTF">2020-05-05T19:21:33Z</dcterms:modified>
</cp:coreProperties>
</file>