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1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5353-F929-4756-A7B5-6F90FE9F1FFD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A128-D705-4F06-8230-854F01356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Early Blight of Potato: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Occurrence &amp; importance: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Occurs </a:t>
            </a:r>
            <a:r>
              <a:rPr lang="en-US" dirty="0"/>
              <a:t>in humid and warm areas of world</a:t>
            </a:r>
          </a:p>
          <a:p>
            <a:pPr lvl="0"/>
            <a:r>
              <a:rPr lang="en-US" dirty="0"/>
              <a:t>Cause losses up to 5-78%</a:t>
            </a:r>
          </a:p>
          <a:p>
            <a:pPr lvl="0"/>
            <a:r>
              <a:rPr lang="en-US" dirty="0"/>
              <a:t>$45 million is spent on fungicides to control early blight of potato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 organism: </a:t>
            </a:r>
            <a:r>
              <a:rPr lang="en-US" i="1" dirty="0" err="1" smtClean="0"/>
              <a:t>Alternaria</a:t>
            </a:r>
            <a:r>
              <a:rPr lang="en-US" i="1" dirty="0" smtClean="0"/>
              <a:t> </a:t>
            </a:r>
            <a:r>
              <a:rPr lang="en-US" i="1" dirty="0" err="1" smtClean="0"/>
              <a:t>solani</a:t>
            </a:r>
            <a:r>
              <a:rPr lang="en-US" i="1" dirty="0" smtClean="0"/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Order: </a:t>
            </a:r>
            <a:r>
              <a:rPr lang="en-US" dirty="0" err="1" smtClean="0"/>
              <a:t>Moniliales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Family: </a:t>
            </a:r>
            <a:r>
              <a:rPr lang="en-US" dirty="0" err="1" smtClean="0"/>
              <a:t>Dematiaceae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On leaves dark brown spots appear surrounded by yellow halo.</a:t>
            </a:r>
          </a:p>
          <a:p>
            <a:pPr lvl="0"/>
            <a:r>
              <a:rPr lang="en-US" dirty="0" smtClean="0"/>
              <a:t>Concentric rings (like target board) develop. These spots resemble with bull’s eye.</a:t>
            </a:r>
          </a:p>
          <a:p>
            <a:pPr lvl="0"/>
            <a:r>
              <a:rPr lang="en-US" dirty="0" smtClean="0"/>
              <a:t>In drought spots turn hard, in humid rotting patches appear</a:t>
            </a:r>
          </a:p>
          <a:p>
            <a:pPr lvl="0"/>
            <a:r>
              <a:rPr lang="en-US" dirty="0" smtClean="0"/>
              <a:t>Stem show brown to black lesions</a:t>
            </a:r>
          </a:p>
          <a:p>
            <a:pPr lvl="0"/>
            <a:r>
              <a:rPr lang="en-US" dirty="0" smtClean="0"/>
              <a:t>In severe attack leaves shriveled, dehisce*(split apart) &amp; fall off.</a:t>
            </a:r>
          </a:p>
          <a:p>
            <a:pPr lvl="0"/>
            <a:r>
              <a:rPr lang="en-US" dirty="0" smtClean="0"/>
              <a:t>On infected tubers sunken*(deepen from normal surface) and irregular lesion appear.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5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77" y="1399309"/>
            <a:ext cx="3312967" cy="3435927"/>
          </a:xfrm>
          <a:prstGeom prst="rect">
            <a:avLst/>
          </a:prstGeom>
        </p:spPr>
      </p:pic>
      <p:pic>
        <p:nvPicPr>
          <p:cNvPr id="1026" name="Picture 2" descr="Early Blight and Late Blight of Potato - CT Integrated Pes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38" y="1399309"/>
            <a:ext cx="2892426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616" y="1399309"/>
            <a:ext cx="2932802" cy="34359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366655" y="3851564"/>
            <a:ext cx="692727" cy="135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4473" y="5403273"/>
            <a:ext cx="260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Concentric 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90616" y="5403273"/>
            <a:ext cx="2604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leaf spots.</a:t>
            </a:r>
          </a:p>
          <a:p>
            <a:r>
              <a:rPr lang="en-US" dirty="0" smtClean="0"/>
              <a:t>Concentric rings start from midrib to margin of the leave. 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215745" y="3851564"/>
            <a:ext cx="877198" cy="1357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27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 cycle: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Fungi remain viable in dry infected leaves or debris for a year or more</a:t>
            </a:r>
          </a:p>
          <a:p>
            <a:pPr lvl="0"/>
            <a:r>
              <a:rPr lang="en-US" dirty="0" smtClean="0"/>
              <a:t>Contaminated tubers also primary source of inoculum </a:t>
            </a:r>
          </a:p>
          <a:p>
            <a:pPr lvl="0"/>
            <a:r>
              <a:rPr lang="en-US" dirty="0" smtClean="0"/>
              <a:t>Secondary infection occurs through wind, water &amp; insects that aid fungal spores to move from infected to healthy plants.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5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13.6-23.6°C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Dew, Infrequent rain &amp; more than 80 % RH favors the fungal growth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Cultural practices:  a) crop rotation (b) Sanitation (c) burning of residues </a:t>
            </a:r>
          </a:p>
          <a:p>
            <a:pPr lvl="0"/>
            <a:r>
              <a:rPr lang="en-US" dirty="0" smtClean="0"/>
              <a:t>Spray Zineb, </a:t>
            </a:r>
            <a:r>
              <a:rPr lang="en-US" dirty="0" err="1" smtClean="0"/>
              <a:t>Dithane</a:t>
            </a:r>
            <a:r>
              <a:rPr lang="en-US" dirty="0" smtClean="0"/>
              <a:t> M-45 0.2%, Blitox-50 0.25% at 10-21 days interval.</a:t>
            </a:r>
          </a:p>
          <a:p>
            <a:pPr lvl="0"/>
            <a:r>
              <a:rPr lang="en-US" dirty="0" err="1" smtClean="0"/>
              <a:t>Resesitant</a:t>
            </a:r>
            <a:r>
              <a:rPr lang="en-US" dirty="0" smtClean="0"/>
              <a:t> genotypes i.e. Desiree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9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Early Blight of Potato:</vt:lpstr>
      <vt:lpstr>Occurrence &amp; importance: </vt:lpstr>
      <vt:lpstr>Etiology:</vt:lpstr>
      <vt:lpstr>Symptoms:</vt:lpstr>
      <vt:lpstr>Symptoms:</vt:lpstr>
      <vt:lpstr>Disease cycle: </vt:lpstr>
      <vt:lpstr>Epidemiology: </vt:lpstr>
      <vt:lpstr>Management: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Blight of Potato:</dc:title>
  <dc:creator>Windows User</dc:creator>
  <cp:lastModifiedBy>Windows User</cp:lastModifiedBy>
  <cp:revision>4</cp:revision>
  <dcterms:created xsi:type="dcterms:W3CDTF">2020-04-02T12:56:19Z</dcterms:created>
  <dcterms:modified xsi:type="dcterms:W3CDTF">2020-04-02T13:06:06Z</dcterms:modified>
</cp:coreProperties>
</file>