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0" r:id="rId1"/>
  </p:sldMasterIdLst>
  <p:notesMasterIdLst>
    <p:notesMasterId r:id="rId14"/>
  </p:notesMasterIdLst>
  <p:sldIdLst>
    <p:sldId id="256" r:id="rId2"/>
    <p:sldId id="298" r:id="rId3"/>
    <p:sldId id="299" r:id="rId4"/>
    <p:sldId id="300" r:id="rId5"/>
    <p:sldId id="301" r:id="rId6"/>
    <p:sldId id="302" r:id="rId7"/>
    <p:sldId id="303" r:id="rId8"/>
    <p:sldId id="304" r:id="rId9"/>
    <p:sldId id="305" r:id="rId10"/>
    <p:sldId id="306" r:id="rId11"/>
    <p:sldId id="307" r:id="rId12"/>
    <p:sldId id="277" r:id="rId13"/>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mtaz" initials="m" lastIdx="2" clrIdx="0">
    <p:extLst>
      <p:ext uri="{19B8F6BF-5375-455C-9EA6-DF929625EA0E}">
        <p15:presenceInfo xmlns:p15="http://schemas.microsoft.com/office/powerpoint/2012/main" userId="06f53d98cca2de6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156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766261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538110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29307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79721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80604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97261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618219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719899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420345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759564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83360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1"/>
        </a:solidFill>
        <a:effectLst/>
      </p:bgPr>
    </p:bg>
    <p:spTree>
      <p:nvGrpSpPr>
        <p:cNvPr id="1" name="Shape 44"/>
        <p:cNvGrpSpPr/>
        <p:nvPr/>
      </p:nvGrpSpPr>
      <p:grpSpPr>
        <a:xfrm>
          <a:off x="0" y="0"/>
          <a:ext cx="0" cy="0"/>
          <a:chOff x="0" y="0"/>
          <a:chExt cx="0" cy="0"/>
        </a:xfrm>
      </p:grpSpPr>
      <p:sp>
        <p:nvSpPr>
          <p:cNvPr id="45" name="Google Shape;45;p2"/>
          <p:cNvSpPr txBox="1">
            <a:spLocks noGrp="1"/>
          </p:cNvSpPr>
          <p:nvPr>
            <p:ph type="ctrTitle"/>
          </p:nvPr>
        </p:nvSpPr>
        <p:spPr>
          <a:xfrm>
            <a:off x="0" y="0"/>
            <a:ext cx="9144000" cy="3352800"/>
          </a:xfrm>
          <a:prstGeom prst="rect">
            <a:avLst/>
          </a:prstGeom>
          <a:noFill/>
          <a:ln>
            <a:noFill/>
          </a:ln>
        </p:spPr>
        <p:txBody>
          <a:bodyPr spcFirstLastPara="1" wrap="square" lIns="91425" tIns="91425" rIns="91425" bIns="91425" anchor="t" anchorCtr="0">
            <a:noAutofit/>
          </a:bodyPr>
          <a:lstStyle>
            <a:lvl1pPr marL="0" marR="0" lvl="0" indent="-88900" algn="ctr" rtl="1">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46" name="Google Shape;46;p2"/>
          <p:cNvSpPr txBox="1">
            <a:spLocks noGrp="1"/>
          </p:cNvSpPr>
          <p:nvPr>
            <p:ph type="title" idx="2"/>
          </p:nvPr>
        </p:nvSpPr>
        <p:spPr>
          <a:xfrm>
            <a:off x="457200" y="122237"/>
            <a:ext cx="7543800" cy="1295400"/>
          </a:xfrm>
          <a:prstGeom prst="rect">
            <a:avLst/>
          </a:prstGeom>
          <a:noFill/>
          <a:ln>
            <a:noFill/>
          </a:ln>
        </p:spPr>
        <p:txBody>
          <a:bodyPr spcFirstLastPara="1" wrap="square" lIns="91425" tIns="91425" rIns="91425" bIns="91425" anchor="b" anchorCtr="0">
            <a:noAutofit/>
          </a:bodyPr>
          <a:lstStyle>
            <a:lvl1pPr lvl="0" algn="l" rtl="0">
              <a:lnSpc>
                <a:spcPct val="100000"/>
              </a:lnSpc>
              <a:spcBef>
                <a:spcPts val="0"/>
              </a:spcBef>
              <a:spcAft>
                <a:spcPts val="0"/>
              </a:spcAft>
              <a:buSzPts val="1400"/>
              <a:buChar char="●"/>
              <a:defRPr sz="3900">
                <a:solidFill>
                  <a:schemeClr val="dk2"/>
                </a:solidFill>
                <a:latin typeface="Arial"/>
                <a:ea typeface="Arial"/>
                <a:cs typeface="Arial"/>
                <a:sym typeface="Arial"/>
              </a:defRPr>
            </a:lvl1pPr>
            <a:lvl2pPr lvl="1" algn="l" rtl="0">
              <a:lnSpc>
                <a:spcPct val="100000"/>
              </a:lnSpc>
              <a:spcBef>
                <a:spcPts val="0"/>
              </a:spcBef>
              <a:spcAft>
                <a:spcPts val="0"/>
              </a:spcAft>
              <a:buSzPts val="1400"/>
              <a:buChar char="○"/>
              <a:defRPr sz="3900">
                <a:solidFill>
                  <a:schemeClr val="dk2"/>
                </a:solidFill>
                <a:latin typeface="Arial"/>
                <a:ea typeface="Arial"/>
                <a:cs typeface="Arial"/>
                <a:sym typeface="Arial"/>
              </a:defRPr>
            </a:lvl2pPr>
            <a:lvl3pPr lvl="2" algn="l" rtl="0">
              <a:lnSpc>
                <a:spcPct val="100000"/>
              </a:lnSpc>
              <a:spcBef>
                <a:spcPts val="0"/>
              </a:spcBef>
              <a:spcAft>
                <a:spcPts val="0"/>
              </a:spcAft>
              <a:buSzPts val="1400"/>
              <a:buChar char="■"/>
              <a:defRPr sz="3900">
                <a:solidFill>
                  <a:schemeClr val="dk2"/>
                </a:solidFill>
                <a:latin typeface="Arial"/>
                <a:ea typeface="Arial"/>
                <a:cs typeface="Arial"/>
                <a:sym typeface="Arial"/>
              </a:defRPr>
            </a:lvl3pPr>
            <a:lvl4pPr lvl="3" algn="l" rtl="0">
              <a:lnSpc>
                <a:spcPct val="100000"/>
              </a:lnSpc>
              <a:spcBef>
                <a:spcPts val="0"/>
              </a:spcBef>
              <a:spcAft>
                <a:spcPts val="0"/>
              </a:spcAft>
              <a:buSzPts val="1400"/>
              <a:buChar char="●"/>
              <a:defRPr sz="3900">
                <a:solidFill>
                  <a:schemeClr val="dk2"/>
                </a:solidFill>
                <a:latin typeface="Arial"/>
                <a:ea typeface="Arial"/>
                <a:cs typeface="Arial"/>
                <a:sym typeface="Arial"/>
              </a:defRPr>
            </a:lvl4pPr>
            <a:lvl5pPr lvl="4" algn="l" rtl="0">
              <a:lnSpc>
                <a:spcPct val="100000"/>
              </a:lnSpc>
              <a:spcBef>
                <a:spcPts val="0"/>
              </a:spcBef>
              <a:spcAft>
                <a:spcPts val="0"/>
              </a:spcAft>
              <a:buSzPts val="1400"/>
              <a:buChar char="○"/>
              <a:defRPr sz="3900">
                <a:solidFill>
                  <a:schemeClr val="dk2"/>
                </a:solidFill>
                <a:latin typeface="Arial"/>
                <a:ea typeface="Arial"/>
                <a:cs typeface="Arial"/>
                <a:sym typeface="Arial"/>
              </a:defRPr>
            </a:lvl5pPr>
            <a:lvl6pPr lvl="5" algn="l" rtl="0">
              <a:lnSpc>
                <a:spcPct val="100000"/>
              </a:lnSpc>
              <a:spcBef>
                <a:spcPts val="0"/>
              </a:spcBef>
              <a:spcAft>
                <a:spcPts val="0"/>
              </a:spcAft>
              <a:buSzPts val="1400"/>
              <a:buChar char="■"/>
              <a:defRPr sz="3900">
                <a:solidFill>
                  <a:schemeClr val="dk2"/>
                </a:solidFill>
                <a:latin typeface="Arial"/>
                <a:ea typeface="Arial"/>
                <a:cs typeface="Arial"/>
                <a:sym typeface="Arial"/>
              </a:defRPr>
            </a:lvl6pPr>
            <a:lvl7pPr lvl="6" algn="l" rtl="0">
              <a:lnSpc>
                <a:spcPct val="100000"/>
              </a:lnSpc>
              <a:spcBef>
                <a:spcPts val="0"/>
              </a:spcBef>
              <a:spcAft>
                <a:spcPts val="0"/>
              </a:spcAft>
              <a:buSzPts val="1400"/>
              <a:buChar char="●"/>
              <a:defRPr sz="3900">
                <a:solidFill>
                  <a:schemeClr val="dk2"/>
                </a:solidFill>
                <a:latin typeface="Arial"/>
                <a:ea typeface="Arial"/>
                <a:cs typeface="Arial"/>
                <a:sym typeface="Arial"/>
              </a:defRPr>
            </a:lvl7pPr>
            <a:lvl8pPr lvl="7" algn="l" rtl="0">
              <a:lnSpc>
                <a:spcPct val="100000"/>
              </a:lnSpc>
              <a:spcBef>
                <a:spcPts val="0"/>
              </a:spcBef>
              <a:spcAft>
                <a:spcPts val="0"/>
              </a:spcAft>
              <a:buSzPts val="1400"/>
              <a:buChar char="○"/>
              <a:defRPr sz="3900">
                <a:solidFill>
                  <a:schemeClr val="dk2"/>
                </a:solidFill>
                <a:latin typeface="Arial"/>
                <a:ea typeface="Arial"/>
                <a:cs typeface="Arial"/>
                <a:sym typeface="Arial"/>
              </a:defRPr>
            </a:lvl8pPr>
            <a:lvl9pPr lvl="8" algn="l" rtl="0">
              <a:lnSpc>
                <a:spcPct val="100000"/>
              </a:lnSpc>
              <a:spcBef>
                <a:spcPts val="0"/>
              </a:spcBef>
              <a:spcAft>
                <a:spcPts val="0"/>
              </a:spcAft>
              <a:buSzPts val="1400"/>
              <a:buChar char="■"/>
              <a:defRPr sz="3900">
                <a:solidFill>
                  <a:schemeClr val="dk2"/>
                </a:solidFill>
                <a:latin typeface="Arial"/>
                <a:ea typeface="Arial"/>
                <a:cs typeface="Arial"/>
                <a:sym typeface="Arial"/>
              </a:defRPr>
            </a:lvl9pPr>
          </a:lstStyle>
          <a:p>
            <a:endParaRPr/>
          </a:p>
        </p:txBody>
      </p:sp>
      <p:sp>
        <p:nvSpPr>
          <p:cNvPr id="47" name="Google Shape;47;p2"/>
          <p:cNvSpPr txBox="1">
            <a:spLocks noGrp="1"/>
          </p:cNvSpPr>
          <p:nvPr>
            <p:ph type="body" idx="1"/>
          </p:nvPr>
        </p:nvSpPr>
        <p:spPr>
          <a:xfrm>
            <a:off x="457200" y="1719262"/>
            <a:ext cx="8229600" cy="4411662"/>
          </a:xfrm>
          <a:prstGeom prst="rect">
            <a:avLst/>
          </a:prstGeom>
          <a:noFill/>
          <a:ln>
            <a:noFill/>
          </a:ln>
        </p:spPr>
        <p:txBody>
          <a:bodyPr spcFirstLastPara="1" wrap="square" lIns="91425" tIns="91425" rIns="91425" bIns="91425" anchor="t" anchorCtr="0">
            <a:noAutofit/>
          </a:bodyPr>
          <a:lstStyle>
            <a:lvl1pPr marL="457200" lvl="0" indent="-317500" algn="l" rtl="0">
              <a:lnSpc>
                <a:spcPct val="100000"/>
              </a:lnSpc>
              <a:spcBef>
                <a:spcPts val="600"/>
              </a:spcBef>
              <a:spcAft>
                <a:spcPts val="0"/>
              </a:spcAft>
              <a:buClr>
                <a:schemeClr val="dk2"/>
              </a:buClr>
              <a:buSzPts val="1400"/>
              <a:buFont typeface="Arial"/>
              <a:buChar char="●"/>
              <a:defRPr sz="3000">
                <a:solidFill>
                  <a:schemeClr val="dk1"/>
                </a:solidFill>
                <a:latin typeface="Arial"/>
                <a:ea typeface="Arial"/>
                <a:cs typeface="Arial"/>
                <a:sym typeface="Arial"/>
              </a:defRPr>
            </a:lvl1pPr>
            <a:lvl2pPr marL="914400" lvl="1" indent="-317500" rtl="0">
              <a:lnSpc>
                <a:spcPct val="100000"/>
              </a:lnSpc>
              <a:spcBef>
                <a:spcPts val="0"/>
              </a:spcBef>
              <a:spcAft>
                <a:spcPts val="0"/>
              </a:spcAft>
              <a:buClr>
                <a:schemeClr val="accent2"/>
              </a:buClr>
              <a:buSzPts val="1400"/>
              <a:buChar char="●"/>
              <a:defRPr sz="2600"/>
            </a:lvl2pPr>
            <a:lvl3pPr marL="1371600" lvl="2" indent="-317500" rtl="0">
              <a:lnSpc>
                <a:spcPct val="100000"/>
              </a:lnSpc>
              <a:spcBef>
                <a:spcPts val="0"/>
              </a:spcBef>
              <a:spcAft>
                <a:spcPts val="0"/>
              </a:spcAft>
              <a:buClr>
                <a:schemeClr val="accent1"/>
              </a:buClr>
              <a:buSzPts val="1400"/>
              <a:buChar char="●"/>
              <a:defRPr sz="2300"/>
            </a:lvl3pPr>
            <a:lvl4pPr marL="1828800" lvl="3" indent="-317500" rtl="0">
              <a:lnSpc>
                <a:spcPct val="100000"/>
              </a:lnSpc>
              <a:spcBef>
                <a:spcPts val="0"/>
              </a:spcBef>
              <a:spcAft>
                <a:spcPts val="0"/>
              </a:spcAft>
              <a:buClr>
                <a:schemeClr val="dk2"/>
              </a:buClr>
              <a:buSzPts val="1400"/>
              <a:buChar char="■"/>
              <a:defRPr sz="2000"/>
            </a:lvl4pPr>
            <a:lvl5pPr marL="2286000" lvl="4" indent="-317500" rtl="0">
              <a:lnSpc>
                <a:spcPct val="100000"/>
              </a:lnSpc>
              <a:spcBef>
                <a:spcPts val="0"/>
              </a:spcBef>
              <a:spcAft>
                <a:spcPts val="0"/>
              </a:spcAft>
              <a:buClr>
                <a:schemeClr val="folHlink"/>
              </a:buClr>
              <a:buSzPts val="1400"/>
              <a:buChar char="●"/>
              <a:defRPr sz="2000"/>
            </a:lvl5pPr>
            <a:lvl6pPr marL="2743200" lvl="5"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6pPr>
            <a:lvl7pPr marL="3200400" lvl="6"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7pPr>
            <a:lvl8pPr marL="3657600" lvl="7"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8pPr>
            <a:lvl9pPr marL="4114800" lvl="8"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9pPr>
          </a:lstStyle>
          <a:p>
            <a:endParaRPr/>
          </a:p>
        </p:txBody>
      </p:sp>
      <p:sp>
        <p:nvSpPr>
          <p:cNvPr id="48" name="Google Shape;48;p2"/>
          <p:cNvSpPr txBox="1">
            <a:spLocks noGrp="1"/>
          </p:cNvSpPr>
          <p:nvPr>
            <p:ph type="dt" idx="10"/>
          </p:nvPr>
        </p:nvSpPr>
        <p:spPr>
          <a:xfrm>
            <a:off x="457200" y="6248400"/>
            <a:ext cx="2133600" cy="457200"/>
          </a:xfrm>
          <a:prstGeom prst="rect">
            <a:avLst/>
          </a:prstGeom>
          <a:noFill/>
          <a:ln>
            <a:noFill/>
          </a:ln>
        </p:spPr>
        <p:txBody>
          <a:bodyPr spcFirstLastPara="1" wrap="square" lIns="91425" tIns="91425" rIns="91425" bIns="91425" anchor="t" anchorCtr="0">
            <a:noAutofit/>
          </a:bodyPr>
          <a:lstStyle>
            <a:lvl1pPr marL="0" marR="0" lvl="0" indent="-88900" algn="l" rtl="0">
              <a:spcBef>
                <a:spcPts val="0"/>
              </a:spcBef>
              <a:spcAft>
                <a:spcPts val="0"/>
              </a:spcAft>
              <a:buSzPts val="1400"/>
              <a:buChar char="●"/>
              <a:defRPr sz="1000" b="0" i="0" u="none" strike="noStrike" cap="none"/>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49" name="Google Shape;49;p2"/>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t" anchorCtr="0">
            <a:noAutofit/>
          </a:bodyPr>
          <a:lstStyle>
            <a:lvl1pPr marL="0" marR="0" lvl="0" indent="-88900" algn="ctr" rtl="0">
              <a:spcBef>
                <a:spcPts val="0"/>
              </a:spcBef>
              <a:spcAft>
                <a:spcPts val="0"/>
              </a:spcAft>
              <a:buSzPts val="1400"/>
              <a:buChar char="●"/>
              <a:defRPr sz="1000" b="0" i="0" u="none" strike="noStrike" cap="none"/>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50" name="Google Shape;50;p2"/>
          <p:cNvSpPr txBox="1">
            <a:spLocks noGrp="1"/>
          </p:cNvSpPr>
          <p:nvPr>
            <p:ph type="sldNum" idx="12"/>
          </p:nvPr>
        </p:nvSpPr>
        <p:spPr>
          <a:xfrm>
            <a:off x="6553200" y="6248400"/>
            <a:ext cx="2133600" cy="457200"/>
          </a:xfrm>
          <a:prstGeom prst="rect">
            <a:avLst/>
          </a:prstGeom>
          <a:noFill/>
          <a:ln>
            <a:noFill/>
          </a:ln>
        </p:spPr>
        <p:txBody>
          <a:bodyPr spcFirstLastPara="1" wrap="square" lIns="91425" tIns="91425" rIns="91425" bIns="91425" anchor="t" anchorCtr="0">
            <a:noAutofit/>
          </a:bodyPr>
          <a:lstStyle>
            <a:lvl1pPr marL="0" marR="0" lvl="0" indent="0" algn="r" rtl="0">
              <a:buNone/>
              <a:defRPr sz="1000" b="0" i="0" u="none" strike="noStrike" cap="none"/>
            </a:lvl1pPr>
            <a:lvl2pPr marL="0" marR="0" lvl="1" indent="0" algn="r" rtl="0">
              <a:buNone/>
              <a:defRPr sz="1000" b="0" i="0" u="none" strike="noStrike" cap="none"/>
            </a:lvl2pPr>
            <a:lvl3pPr marL="0" marR="0" lvl="2" indent="0" algn="r" rtl="0">
              <a:buNone/>
              <a:defRPr sz="1000" b="0" i="0" u="none" strike="noStrike" cap="none"/>
            </a:lvl3pPr>
            <a:lvl4pPr marL="0" marR="0" lvl="3" indent="0" algn="r" rtl="0">
              <a:buNone/>
              <a:defRPr sz="1000" b="0" i="0" u="none" strike="noStrike" cap="none"/>
            </a:lvl4pPr>
            <a:lvl5pPr marL="0" marR="0" lvl="4" indent="0" algn="r" rtl="0">
              <a:buNone/>
              <a:defRPr sz="1000" b="0" i="0" u="none" strike="noStrike" cap="none"/>
            </a:lvl5pPr>
            <a:lvl6pPr marL="0" marR="0" lvl="5" indent="0" algn="r" rtl="0">
              <a:buNone/>
              <a:defRPr sz="1000" b="0" i="0" u="none" strike="noStrike" cap="none"/>
            </a:lvl6pPr>
            <a:lvl7pPr marL="0" marR="0" lvl="6" indent="0" algn="r" rtl="0">
              <a:buNone/>
              <a:defRPr sz="1000" b="0" i="0" u="none" strike="noStrike" cap="none"/>
            </a:lvl7pPr>
            <a:lvl8pPr marL="0" marR="0" lvl="7" indent="0" algn="r" rtl="0">
              <a:buNone/>
              <a:defRPr sz="1000" b="0" i="0" u="none" strike="noStrike" cap="none"/>
            </a:lvl8pPr>
            <a:lvl9pPr marL="0" marR="0" lvl="8" indent="0" algn="r" rtl="0">
              <a:buNone/>
              <a:defRPr sz="1000" b="0" i="0" u="none" strike="noStrike" cap="none"/>
            </a:lvl9pPr>
          </a:lstStyle>
          <a:p>
            <a:pPr marL="0" lvl="0" indent="-88900" algn="r" rtl="0">
              <a:spcBef>
                <a:spcPts val="0"/>
              </a:spcBef>
              <a:spcAft>
                <a:spcPts val="0"/>
              </a:spcAft>
              <a:buSzPts val="1400"/>
              <a:buChar char="●"/>
            </a:pPr>
            <a:endParaRPr/>
          </a:p>
          <a:p>
            <a:pPr marL="0" lvl="1" indent="-88900" algn="l" rtl="0">
              <a:spcBef>
                <a:spcPts val="0"/>
              </a:spcBef>
              <a:spcAft>
                <a:spcPts val="0"/>
              </a:spcAft>
              <a:buSzPts val="1400"/>
              <a:buChar char="○"/>
            </a:pPr>
            <a:endParaRPr sz="1400"/>
          </a:p>
          <a:p>
            <a:pPr marL="0" lvl="2" indent="-88900" algn="l" rtl="0">
              <a:spcBef>
                <a:spcPts val="0"/>
              </a:spcBef>
              <a:spcAft>
                <a:spcPts val="0"/>
              </a:spcAft>
              <a:buSzPts val="1400"/>
              <a:buChar char="■"/>
            </a:pPr>
            <a:endParaRPr sz="1400"/>
          </a:p>
          <a:p>
            <a:pPr marL="0" lvl="3" indent="-88900" algn="l" rtl="0">
              <a:spcBef>
                <a:spcPts val="0"/>
              </a:spcBef>
              <a:spcAft>
                <a:spcPts val="0"/>
              </a:spcAft>
              <a:buSzPts val="1400"/>
              <a:buChar char="●"/>
            </a:pPr>
            <a:endParaRPr sz="1400"/>
          </a:p>
          <a:p>
            <a:pPr marL="0" lvl="4" indent="-88900" algn="l" rtl="0">
              <a:spcBef>
                <a:spcPts val="0"/>
              </a:spcBef>
              <a:spcAft>
                <a:spcPts val="0"/>
              </a:spcAft>
              <a:buSzPts val="1400"/>
              <a:buChar char="○"/>
            </a:pPr>
            <a:endParaRPr sz="1400"/>
          </a:p>
          <a:p>
            <a:pPr marL="0" lvl="5" indent="-88900" algn="l" rtl="0">
              <a:spcBef>
                <a:spcPts val="0"/>
              </a:spcBef>
              <a:spcAft>
                <a:spcPts val="0"/>
              </a:spcAft>
              <a:buSzPts val="1400"/>
              <a:buChar char="■"/>
            </a:pPr>
            <a:endParaRPr sz="1400"/>
          </a:p>
          <a:p>
            <a:pPr marL="0" lvl="6" indent="-88900" algn="l" rtl="0">
              <a:spcBef>
                <a:spcPts val="0"/>
              </a:spcBef>
              <a:spcAft>
                <a:spcPts val="0"/>
              </a:spcAft>
              <a:buSzPts val="1400"/>
              <a:buChar char="●"/>
            </a:pPr>
            <a:endParaRPr sz="1400"/>
          </a:p>
          <a:p>
            <a:pPr marL="0" lvl="7" indent="-88900" algn="l" rtl="0">
              <a:spcBef>
                <a:spcPts val="0"/>
              </a:spcBef>
              <a:spcAft>
                <a:spcPts val="0"/>
              </a:spcAft>
              <a:buSzPts val="1400"/>
              <a:buChar char="○"/>
            </a:pPr>
            <a:endParaRPr sz="1400"/>
          </a:p>
          <a:p>
            <a:pPr marL="0" lvl="8" indent="-88900" algn="l" rtl="0">
              <a:spcBef>
                <a:spcPts val="0"/>
              </a:spcBef>
              <a:spcAft>
                <a:spcPts val="0"/>
              </a:spcAft>
              <a:buSzPts val="1400"/>
              <a:buChar char="■"/>
            </a:pPr>
            <a:endParaRPr sz="14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lt1"/>
        </a:solidFill>
        <a:effectLst/>
      </p:bgPr>
    </p:bg>
    <p:spTree>
      <p:nvGrpSpPr>
        <p:cNvPr id="1" name="Shape 51"/>
        <p:cNvGrpSpPr/>
        <p:nvPr/>
      </p:nvGrpSpPr>
      <p:grpSpPr>
        <a:xfrm>
          <a:off x="0" y="0"/>
          <a:ext cx="0" cy="0"/>
          <a:chOff x="0" y="0"/>
          <a:chExt cx="0" cy="0"/>
        </a:xfrm>
      </p:grpSpPr>
      <p:sp>
        <p:nvSpPr>
          <p:cNvPr id="52" name="Google Shape;52;p3"/>
          <p:cNvSpPr txBox="1">
            <a:spLocks noGrp="1"/>
          </p:cNvSpPr>
          <p:nvPr>
            <p:ph type="body" idx="1"/>
          </p:nvPr>
        </p:nvSpPr>
        <p:spPr>
          <a:xfrm>
            <a:off x="0" y="304800"/>
            <a:ext cx="9144000" cy="6553200"/>
          </a:xfrm>
          <a:prstGeom prst="rect">
            <a:avLst/>
          </a:prstGeom>
          <a:noFill/>
          <a:ln>
            <a:noFill/>
          </a:ln>
        </p:spPr>
        <p:txBody>
          <a:bodyPr spcFirstLastPara="1" wrap="square" lIns="91425" tIns="91425" rIns="91425" bIns="91425" anchor="t" anchorCtr="0">
            <a:noAutofit/>
          </a:bodyPr>
          <a:lstStyle>
            <a:lvl1pPr marL="457200" lvl="0" indent="-317500" algn="l" rtl="0">
              <a:lnSpc>
                <a:spcPct val="100000"/>
              </a:lnSpc>
              <a:spcBef>
                <a:spcPts val="600"/>
              </a:spcBef>
              <a:spcAft>
                <a:spcPts val="0"/>
              </a:spcAft>
              <a:buClr>
                <a:schemeClr val="dk2"/>
              </a:buClr>
              <a:buSzPts val="1400"/>
              <a:buFont typeface="Arial"/>
              <a:buChar char="●"/>
              <a:defRPr sz="3000">
                <a:solidFill>
                  <a:schemeClr val="dk1"/>
                </a:solidFill>
                <a:latin typeface="Arial"/>
                <a:ea typeface="Arial"/>
                <a:cs typeface="Arial"/>
                <a:sym typeface="Arial"/>
              </a:defRPr>
            </a:lvl1pPr>
            <a:lvl2pPr marL="914400" lvl="1" indent="-317500" rtl="0">
              <a:lnSpc>
                <a:spcPct val="100000"/>
              </a:lnSpc>
              <a:spcBef>
                <a:spcPts val="0"/>
              </a:spcBef>
              <a:spcAft>
                <a:spcPts val="0"/>
              </a:spcAft>
              <a:buClr>
                <a:schemeClr val="accent2"/>
              </a:buClr>
              <a:buSzPts val="1400"/>
              <a:buChar char="●"/>
              <a:defRPr sz="2600"/>
            </a:lvl2pPr>
            <a:lvl3pPr marL="1371600" lvl="2" indent="-317500" rtl="0">
              <a:lnSpc>
                <a:spcPct val="100000"/>
              </a:lnSpc>
              <a:spcBef>
                <a:spcPts val="0"/>
              </a:spcBef>
              <a:spcAft>
                <a:spcPts val="0"/>
              </a:spcAft>
              <a:buClr>
                <a:schemeClr val="accent1"/>
              </a:buClr>
              <a:buSzPts val="1400"/>
              <a:buChar char="●"/>
              <a:defRPr sz="2300"/>
            </a:lvl3pPr>
            <a:lvl4pPr marL="1828800" lvl="3" indent="-317500" rtl="0">
              <a:lnSpc>
                <a:spcPct val="100000"/>
              </a:lnSpc>
              <a:spcBef>
                <a:spcPts val="0"/>
              </a:spcBef>
              <a:spcAft>
                <a:spcPts val="0"/>
              </a:spcAft>
              <a:buClr>
                <a:schemeClr val="dk2"/>
              </a:buClr>
              <a:buSzPts val="1400"/>
              <a:buChar char="■"/>
              <a:defRPr sz="2000"/>
            </a:lvl4pPr>
            <a:lvl5pPr marL="2286000" lvl="4" indent="-317500" rtl="0">
              <a:lnSpc>
                <a:spcPct val="100000"/>
              </a:lnSpc>
              <a:spcBef>
                <a:spcPts val="0"/>
              </a:spcBef>
              <a:spcAft>
                <a:spcPts val="0"/>
              </a:spcAft>
              <a:buClr>
                <a:schemeClr val="folHlink"/>
              </a:buClr>
              <a:buSzPts val="1400"/>
              <a:buChar char="●"/>
              <a:defRPr sz="2000"/>
            </a:lvl5pPr>
            <a:lvl6pPr marL="2743200" lvl="5"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6pPr>
            <a:lvl7pPr marL="3200400" lvl="6"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7pPr>
            <a:lvl8pPr marL="3657600" lvl="7"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8pPr>
            <a:lvl9pPr marL="4114800" lvl="8"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9pPr>
          </a:lstStyle>
          <a:p>
            <a:endParaRPr/>
          </a:p>
        </p:txBody>
      </p:sp>
      <p:sp>
        <p:nvSpPr>
          <p:cNvPr id="53" name="Google Shape;53;p3"/>
          <p:cNvSpPr txBox="1">
            <a:spLocks noGrp="1"/>
          </p:cNvSpPr>
          <p:nvPr>
            <p:ph type="title"/>
          </p:nvPr>
        </p:nvSpPr>
        <p:spPr>
          <a:xfrm>
            <a:off x="457200" y="122237"/>
            <a:ext cx="7543800" cy="1295400"/>
          </a:xfrm>
          <a:prstGeom prst="rect">
            <a:avLst/>
          </a:prstGeom>
          <a:noFill/>
          <a:ln>
            <a:noFill/>
          </a:ln>
        </p:spPr>
        <p:txBody>
          <a:bodyPr spcFirstLastPara="1" wrap="square" lIns="91425" tIns="91425" rIns="91425" bIns="91425" anchor="b" anchorCtr="0">
            <a:noAutofit/>
          </a:bodyPr>
          <a:lstStyle>
            <a:lvl1pPr lvl="0" algn="l" rtl="0">
              <a:lnSpc>
                <a:spcPct val="100000"/>
              </a:lnSpc>
              <a:spcBef>
                <a:spcPts val="0"/>
              </a:spcBef>
              <a:spcAft>
                <a:spcPts val="0"/>
              </a:spcAft>
              <a:buSzPts val="1400"/>
              <a:buChar char="●"/>
              <a:defRPr sz="3900">
                <a:solidFill>
                  <a:schemeClr val="dk2"/>
                </a:solidFill>
                <a:latin typeface="Arial"/>
                <a:ea typeface="Arial"/>
                <a:cs typeface="Arial"/>
                <a:sym typeface="Arial"/>
              </a:defRPr>
            </a:lvl1pPr>
            <a:lvl2pPr lvl="1" algn="l" rtl="0">
              <a:lnSpc>
                <a:spcPct val="100000"/>
              </a:lnSpc>
              <a:spcBef>
                <a:spcPts val="0"/>
              </a:spcBef>
              <a:spcAft>
                <a:spcPts val="0"/>
              </a:spcAft>
              <a:buSzPts val="1400"/>
              <a:buChar char="○"/>
              <a:defRPr sz="3900">
                <a:solidFill>
                  <a:schemeClr val="dk2"/>
                </a:solidFill>
                <a:latin typeface="Arial"/>
                <a:ea typeface="Arial"/>
                <a:cs typeface="Arial"/>
                <a:sym typeface="Arial"/>
              </a:defRPr>
            </a:lvl2pPr>
            <a:lvl3pPr lvl="2" algn="l" rtl="0">
              <a:lnSpc>
                <a:spcPct val="100000"/>
              </a:lnSpc>
              <a:spcBef>
                <a:spcPts val="0"/>
              </a:spcBef>
              <a:spcAft>
                <a:spcPts val="0"/>
              </a:spcAft>
              <a:buSzPts val="1400"/>
              <a:buChar char="■"/>
              <a:defRPr sz="3900">
                <a:solidFill>
                  <a:schemeClr val="dk2"/>
                </a:solidFill>
                <a:latin typeface="Arial"/>
                <a:ea typeface="Arial"/>
                <a:cs typeface="Arial"/>
                <a:sym typeface="Arial"/>
              </a:defRPr>
            </a:lvl3pPr>
            <a:lvl4pPr lvl="3" algn="l" rtl="0">
              <a:lnSpc>
                <a:spcPct val="100000"/>
              </a:lnSpc>
              <a:spcBef>
                <a:spcPts val="0"/>
              </a:spcBef>
              <a:spcAft>
                <a:spcPts val="0"/>
              </a:spcAft>
              <a:buSzPts val="1400"/>
              <a:buChar char="●"/>
              <a:defRPr sz="3900">
                <a:solidFill>
                  <a:schemeClr val="dk2"/>
                </a:solidFill>
                <a:latin typeface="Arial"/>
                <a:ea typeface="Arial"/>
                <a:cs typeface="Arial"/>
                <a:sym typeface="Arial"/>
              </a:defRPr>
            </a:lvl4pPr>
            <a:lvl5pPr lvl="4" algn="l" rtl="0">
              <a:lnSpc>
                <a:spcPct val="100000"/>
              </a:lnSpc>
              <a:spcBef>
                <a:spcPts val="0"/>
              </a:spcBef>
              <a:spcAft>
                <a:spcPts val="0"/>
              </a:spcAft>
              <a:buSzPts val="1400"/>
              <a:buChar char="○"/>
              <a:defRPr sz="3900">
                <a:solidFill>
                  <a:schemeClr val="dk2"/>
                </a:solidFill>
                <a:latin typeface="Arial"/>
                <a:ea typeface="Arial"/>
                <a:cs typeface="Arial"/>
                <a:sym typeface="Arial"/>
              </a:defRPr>
            </a:lvl5pPr>
            <a:lvl6pPr lvl="5" algn="l" rtl="0">
              <a:lnSpc>
                <a:spcPct val="100000"/>
              </a:lnSpc>
              <a:spcBef>
                <a:spcPts val="0"/>
              </a:spcBef>
              <a:spcAft>
                <a:spcPts val="0"/>
              </a:spcAft>
              <a:buSzPts val="1400"/>
              <a:buChar char="■"/>
              <a:defRPr sz="3900">
                <a:solidFill>
                  <a:schemeClr val="dk2"/>
                </a:solidFill>
                <a:latin typeface="Arial"/>
                <a:ea typeface="Arial"/>
                <a:cs typeface="Arial"/>
                <a:sym typeface="Arial"/>
              </a:defRPr>
            </a:lvl6pPr>
            <a:lvl7pPr lvl="6" algn="l" rtl="0">
              <a:lnSpc>
                <a:spcPct val="100000"/>
              </a:lnSpc>
              <a:spcBef>
                <a:spcPts val="0"/>
              </a:spcBef>
              <a:spcAft>
                <a:spcPts val="0"/>
              </a:spcAft>
              <a:buSzPts val="1400"/>
              <a:buChar char="●"/>
              <a:defRPr sz="3900">
                <a:solidFill>
                  <a:schemeClr val="dk2"/>
                </a:solidFill>
                <a:latin typeface="Arial"/>
                <a:ea typeface="Arial"/>
                <a:cs typeface="Arial"/>
                <a:sym typeface="Arial"/>
              </a:defRPr>
            </a:lvl7pPr>
            <a:lvl8pPr lvl="7" algn="l" rtl="0">
              <a:lnSpc>
                <a:spcPct val="100000"/>
              </a:lnSpc>
              <a:spcBef>
                <a:spcPts val="0"/>
              </a:spcBef>
              <a:spcAft>
                <a:spcPts val="0"/>
              </a:spcAft>
              <a:buSzPts val="1400"/>
              <a:buChar char="○"/>
              <a:defRPr sz="3900">
                <a:solidFill>
                  <a:schemeClr val="dk2"/>
                </a:solidFill>
                <a:latin typeface="Arial"/>
                <a:ea typeface="Arial"/>
                <a:cs typeface="Arial"/>
                <a:sym typeface="Arial"/>
              </a:defRPr>
            </a:lvl8pPr>
            <a:lvl9pPr lvl="8" algn="l" rtl="0">
              <a:lnSpc>
                <a:spcPct val="100000"/>
              </a:lnSpc>
              <a:spcBef>
                <a:spcPts val="0"/>
              </a:spcBef>
              <a:spcAft>
                <a:spcPts val="0"/>
              </a:spcAft>
              <a:buSzPts val="1400"/>
              <a:buChar char="■"/>
              <a:defRPr sz="3900">
                <a:solidFill>
                  <a:schemeClr val="dk2"/>
                </a:solidFill>
                <a:latin typeface="Arial"/>
                <a:ea typeface="Arial"/>
                <a:cs typeface="Arial"/>
                <a:sym typeface="Arial"/>
              </a:defRPr>
            </a:lvl9pPr>
          </a:lstStyle>
          <a:p>
            <a:endParaRPr/>
          </a:p>
        </p:txBody>
      </p:sp>
      <p:sp>
        <p:nvSpPr>
          <p:cNvPr id="54" name="Google Shape;54;p3"/>
          <p:cNvSpPr txBox="1">
            <a:spLocks noGrp="1"/>
          </p:cNvSpPr>
          <p:nvPr>
            <p:ph type="dt" idx="10"/>
          </p:nvPr>
        </p:nvSpPr>
        <p:spPr>
          <a:xfrm>
            <a:off x="457200" y="6248400"/>
            <a:ext cx="2133600" cy="457200"/>
          </a:xfrm>
          <a:prstGeom prst="rect">
            <a:avLst/>
          </a:prstGeom>
          <a:noFill/>
          <a:ln>
            <a:noFill/>
          </a:ln>
        </p:spPr>
        <p:txBody>
          <a:bodyPr spcFirstLastPara="1" wrap="square" lIns="91425" tIns="91425" rIns="91425" bIns="91425" anchor="t" anchorCtr="0">
            <a:noAutofit/>
          </a:bodyPr>
          <a:lstStyle>
            <a:lvl1pPr marL="0" marR="0" lvl="0" indent="-88900" algn="l" rtl="0">
              <a:spcBef>
                <a:spcPts val="0"/>
              </a:spcBef>
              <a:spcAft>
                <a:spcPts val="0"/>
              </a:spcAft>
              <a:buSzPts val="1400"/>
              <a:buChar char="●"/>
              <a:defRPr sz="1000" b="0" i="0" u="none" strike="noStrike" cap="none"/>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55" name="Google Shape;55;p3"/>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t" anchorCtr="0">
            <a:noAutofit/>
          </a:bodyPr>
          <a:lstStyle>
            <a:lvl1pPr marL="0" marR="0" lvl="0" indent="-88900" algn="ctr" rtl="0">
              <a:spcBef>
                <a:spcPts val="0"/>
              </a:spcBef>
              <a:spcAft>
                <a:spcPts val="0"/>
              </a:spcAft>
              <a:buSzPts val="1400"/>
              <a:buChar char="●"/>
              <a:defRPr sz="1000" b="0" i="0" u="none" strike="noStrike" cap="none"/>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56" name="Google Shape;56;p3"/>
          <p:cNvSpPr txBox="1">
            <a:spLocks noGrp="1"/>
          </p:cNvSpPr>
          <p:nvPr>
            <p:ph type="sldNum" idx="12"/>
          </p:nvPr>
        </p:nvSpPr>
        <p:spPr>
          <a:xfrm>
            <a:off x="6553200" y="6248400"/>
            <a:ext cx="2133600" cy="457200"/>
          </a:xfrm>
          <a:prstGeom prst="rect">
            <a:avLst/>
          </a:prstGeom>
          <a:noFill/>
          <a:ln>
            <a:noFill/>
          </a:ln>
        </p:spPr>
        <p:txBody>
          <a:bodyPr spcFirstLastPara="1" wrap="square" lIns="91425" tIns="91425" rIns="91425" bIns="91425" anchor="t" anchorCtr="0">
            <a:noAutofit/>
          </a:bodyPr>
          <a:lstStyle>
            <a:lvl1pPr marL="0" marR="0" lvl="0" indent="0" algn="r" rtl="0">
              <a:buNone/>
              <a:defRPr sz="1000" b="0" i="0" u="none" strike="noStrike" cap="none"/>
            </a:lvl1pPr>
            <a:lvl2pPr marL="0" marR="0" lvl="1" indent="0" algn="r" rtl="0">
              <a:buNone/>
              <a:defRPr sz="1000" b="0" i="0" u="none" strike="noStrike" cap="none"/>
            </a:lvl2pPr>
            <a:lvl3pPr marL="0" marR="0" lvl="2" indent="0" algn="r" rtl="0">
              <a:buNone/>
              <a:defRPr sz="1000" b="0" i="0" u="none" strike="noStrike" cap="none"/>
            </a:lvl3pPr>
            <a:lvl4pPr marL="0" marR="0" lvl="3" indent="0" algn="r" rtl="0">
              <a:buNone/>
              <a:defRPr sz="1000" b="0" i="0" u="none" strike="noStrike" cap="none"/>
            </a:lvl4pPr>
            <a:lvl5pPr marL="0" marR="0" lvl="4" indent="0" algn="r" rtl="0">
              <a:buNone/>
              <a:defRPr sz="1000" b="0" i="0" u="none" strike="noStrike" cap="none"/>
            </a:lvl5pPr>
            <a:lvl6pPr marL="0" marR="0" lvl="5" indent="0" algn="r" rtl="0">
              <a:buNone/>
              <a:defRPr sz="1000" b="0" i="0" u="none" strike="noStrike" cap="none"/>
            </a:lvl6pPr>
            <a:lvl7pPr marL="0" marR="0" lvl="6" indent="0" algn="r" rtl="0">
              <a:buNone/>
              <a:defRPr sz="1000" b="0" i="0" u="none" strike="noStrike" cap="none"/>
            </a:lvl7pPr>
            <a:lvl8pPr marL="0" marR="0" lvl="7" indent="0" algn="r" rtl="0">
              <a:buNone/>
              <a:defRPr sz="1000" b="0" i="0" u="none" strike="noStrike" cap="none"/>
            </a:lvl8pPr>
            <a:lvl9pPr marL="0" marR="0" lvl="8" indent="0" algn="r" rtl="0">
              <a:buNone/>
              <a:defRPr sz="1000" b="0" i="0" u="none" strike="noStrike" cap="none"/>
            </a:lvl9pPr>
          </a:lstStyle>
          <a:p>
            <a:pPr marL="0" lvl="0" indent="-88900" algn="r" rtl="0">
              <a:spcBef>
                <a:spcPts val="0"/>
              </a:spcBef>
              <a:spcAft>
                <a:spcPts val="0"/>
              </a:spcAft>
              <a:buSzPts val="1400"/>
              <a:buChar char="●"/>
            </a:pPr>
            <a:endParaRPr/>
          </a:p>
          <a:p>
            <a:pPr marL="0" lvl="1" indent="-88900" algn="l" rtl="0">
              <a:spcBef>
                <a:spcPts val="0"/>
              </a:spcBef>
              <a:spcAft>
                <a:spcPts val="0"/>
              </a:spcAft>
              <a:buSzPts val="1400"/>
              <a:buChar char="○"/>
            </a:pPr>
            <a:endParaRPr sz="1400"/>
          </a:p>
          <a:p>
            <a:pPr marL="0" lvl="2" indent="-88900" algn="l" rtl="0">
              <a:spcBef>
                <a:spcPts val="0"/>
              </a:spcBef>
              <a:spcAft>
                <a:spcPts val="0"/>
              </a:spcAft>
              <a:buSzPts val="1400"/>
              <a:buChar char="■"/>
            </a:pPr>
            <a:endParaRPr sz="1400"/>
          </a:p>
          <a:p>
            <a:pPr marL="0" lvl="3" indent="-88900" algn="l" rtl="0">
              <a:spcBef>
                <a:spcPts val="0"/>
              </a:spcBef>
              <a:spcAft>
                <a:spcPts val="0"/>
              </a:spcAft>
              <a:buSzPts val="1400"/>
              <a:buChar char="●"/>
            </a:pPr>
            <a:endParaRPr sz="1400"/>
          </a:p>
          <a:p>
            <a:pPr marL="0" lvl="4" indent="-88900" algn="l" rtl="0">
              <a:spcBef>
                <a:spcPts val="0"/>
              </a:spcBef>
              <a:spcAft>
                <a:spcPts val="0"/>
              </a:spcAft>
              <a:buSzPts val="1400"/>
              <a:buChar char="○"/>
            </a:pPr>
            <a:endParaRPr sz="1400"/>
          </a:p>
          <a:p>
            <a:pPr marL="0" lvl="5" indent="-88900" algn="l" rtl="0">
              <a:spcBef>
                <a:spcPts val="0"/>
              </a:spcBef>
              <a:spcAft>
                <a:spcPts val="0"/>
              </a:spcAft>
              <a:buSzPts val="1400"/>
              <a:buChar char="■"/>
            </a:pPr>
            <a:endParaRPr sz="1400"/>
          </a:p>
          <a:p>
            <a:pPr marL="0" lvl="6" indent="-88900" algn="l" rtl="0">
              <a:spcBef>
                <a:spcPts val="0"/>
              </a:spcBef>
              <a:spcAft>
                <a:spcPts val="0"/>
              </a:spcAft>
              <a:buSzPts val="1400"/>
              <a:buChar char="●"/>
            </a:pPr>
            <a:endParaRPr sz="1400"/>
          </a:p>
          <a:p>
            <a:pPr marL="0" lvl="7" indent="-88900" algn="l" rtl="0">
              <a:spcBef>
                <a:spcPts val="0"/>
              </a:spcBef>
              <a:spcAft>
                <a:spcPts val="0"/>
              </a:spcAft>
              <a:buSzPts val="1400"/>
              <a:buChar char="○"/>
            </a:pPr>
            <a:endParaRPr sz="1400"/>
          </a:p>
          <a:p>
            <a:pPr marL="0" lvl="8" indent="-88900" algn="l" rtl="0">
              <a:spcBef>
                <a:spcPts val="0"/>
              </a:spcBef>
              <a:spcAft>
                <a:spcPts val="0"/>
              </a:spcAft>
              <a:buSzPts val="1400"/>
              <a:buChar char="■"/>
            </a:pPr>
            <a:endParaRPr sz="140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cxnSp>
        <p:nvCxnSpPr>
          <p:cNvPr id="6" name="Google Shape;6;p1"/>
          <p:cNvCxnSpPr/>
          <p:nvPr/>
        </p:nvCxnSpPr>
        <p:spPr>
          <a:xfrm>
            <a:off x="7962900" y="152400"/>
            <a:ext cx="0" cy="1524000"/>
          </a:xfrm>
          <a:prstGeom prst="straightConnector1">
            <a:avLst/>
          </a:prstGeom>
          <a:noFill/>
          <a:ln w="9525" cap="rnd" cmpd="sng">
            <a:solidFill>
              <a:schemeClr val="dk1"/>
            </a:solidFill>
            <a:prstDash val="solid"/>
            <a:miter lim="8000"/>
            <a:headEnd type="none" w="sm" len="sm"/>
            <a:tailEnd type="none" w="sm" len="sm"/>
          </a:ln>
        </p:spPr>
      </p:cxnSp>
      <p:sp>
        <p:nvSpPr>
          <p:cNvPr id="7" name="Google Shape;7;p1"/>
          <p:cNvSpPr txBox="1">
            <a:spLocks noGrp="1"/>
          </p:cNvSpPr>
          <p:nvPr>
            <p:ph type="title"/>
          </p:nvPr>
        </p:nvSpPr>
        <p:spPr>
          <a:xfrm>
            <a:off x="457200" y="122237"/>
            <a:ext cx="7543800" cy="1295400"/>
          </a:xfrm>
          <a:prstGeom prst="rect">
            <a:avLst/>
          </a:prstGeom>
          <a:noFill/>
          <a:ln>
            <a:noFill/>
          </a:ln>
        </p:spPr>
        <p:txBody>
          <a:bodyPr spcFirstLastPara="1" wrap="square" lIns="91425" tIns="91425" rIns="91425" bIns="91425" anchor="b" anchorCtr="0">
            <a:noAutofit/>
          </a:bodyPr>
          <a:lstStyle>
            <a:lvl1pPr marL="0" marR="0" lvl="0"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1pPr>
            <a:lvl2pPr marL="0" marR="0" lvl="1"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2pPr>
            <a:lvl3pPr marL="0" marR="0" lvl="2"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3pPr>
            <a:lvl4pPr marL="0" marR="0" lvl="3"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4pPr>
            <a:lvl5pPr marL="0" marR="0" lvl="4"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5pPr>
            <a:lvl6pPr marL="0" marR="0" lvl="5"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6pPr>
            <a:lvl7pPr marL="0" marR="0" lvl="6"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7pPr>
            <a:lvl8pPr marL="0" marR="0" lvl="7"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8pPr>
            <a:lvl9pPr marL="0" marR="0" lvl="8"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body" idx="1"/>
          </p:nvPr>
        </p:nvSpPr>
        <p:spPr>
          <a:xfrm>
            <a:off x="457200" y="1719262"/>
            <a:ext cx="8229600" cy="4411662"/>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600"/>
              </a:spcBef>
              <a:spcAft>
                <a:spcPts val="0"/>
              </a:spcAft>
              <a:buClr>
                <a:schemeClr val="dk2"/>
              </a:buClr>
              <a:buSzPts val="1400"/>
              <a:buFont typeface="Arial"/>
              <a:buChar char="●"/>
              <a:defRPr sz="3000" b="0" i="0" u="none" strike="noStrike" cap="none">
                <a:solidFill>
                  <a:schemeClr val="dk1"/>
                </a:solidFill>
                <a:latin typeface="Arial"/>
                <a:ea typeface="Arial"/>
                <a:cs typeface="Arial"/>
                <a:sym typeface="Arial"/>
              </a:defRPr>
            </a:lvl1pPr>
            <a:lvl2pPr marL="914400" marR="0" lvl="1" indent="-317500" algn="l" rtl="0">
              <a:lnSpc>
                <a:spcPct val="100000"/>
              </a:lnSpc>
              <a:spcBef>
                <a:spcPts val="0"/>
              </a:spcBef>
              <a:spcAft>
                <a:spcPts val="0"/>
              </a:spcAft>
              <a:buClr>
                <a:schemeClr val="accent2"/>
              </a:buClr>
              <a:buSzPts val="1400"/>
              <a:buFont typeface="Arial"/>
              <a:buChar char="●"/>
              <a:defRPr sz="2600" b="0" i="0" u="none" strike="noStrike" cap="none"/>
            </a:lvl2pPr>
            <a:lvl3pPr marL="1371600" marR="0" lvl="2" indent="-317500" algn="l" rtl="0">
              <a:lnSpc>
                <a:spcPct val="100000"/>
              </a:lnSpc>
              <a:spcBef>
                <a:spcPts val="0"/>
              </a:spcBef>
              <a:spcAft>
                <a:spcPts val="0"/>
              </a:spcAft>
              <a:buClr>
                <a:schemeClr val="accent1"/>
              </a:buClr>
              <a:buSzPts val="1400"/>
              <a:buFont typeface="Arial"/>
              <a:buChar char="●"/>
              <a:defRPr sz="2300" b="0" i="0" u="none" strike="noStrike" cap="none"/>
            </a:lvl3pPr>
            <a:lvl4pPr marL="1828800" marR="0" lvl="3" indent="-317500" algn="l" rtl="0">
              <a:lnSpc>
                <a:spcPct val="100000"/>
              </a:lnSpc>
              <a:spcBef>
                <a:spcPts val="0"/>
              </a:spcBef>
              <a:spcAft>
                <a:spcPts val="0"/>
              </a:spcAft>
              <a:buClr>
                <a:schemeClr val="dk2"/>
              </a:buClr>
              <a:buSzPts val="1400"/>
              <a:buFont typeface="Arial"/>
              <a:buChar char="■"/>
              <a:defRPr sz="2000" b="0" i="0" u="none" strike="noStrike" cap="none"/>
            </a:lvl4pPr>
            <a:lvl5pPr marL="2286000" marR="0" lvl="4" indent="-317500" algn="l" rtl="0">
              <a:lnSpc>
                <a:spcPct val="100000"/>
              </a:lnSpc>
              <a:spcBef>
                <a:spcPts val="0"/>
              </a:spcBef>
              <a:spcAft>
                <a:spcPts val="0"/>
              </a:spcAft>
              <a:buClr>
                <a:schemeClr val="folHlink"/>
              </a:buClr>
              <a:buSzPts val="1400"/>
              <a:buFont typeface="Arial"/>
              <a:buChar char="●"/>
              <a:defRPr sz="2000" b="0" i="0" u="none" strike="noStrike" cap="none"/>
            </a:lvl5pPr>
            <a:lvl6pPr marL="2743200" marR="0" lvl="5" indent="-317500" algn="l" rtl="0">
              <a:lnSpc>
                <a:spcPct val="100000"/>
              </a:lnSpc>
              <a:spcBef>
                <a:spcPts val="0"/>
              </a:spcBef>
              <a:spcAft>
                <a:spcPts val="0"/>
              </a:spcAft>
              <a:buClr>
                <a:schemeClr val="folHlink"/>
              </a:buClr>
              <a:buSzPts val="1400"/>
              <a:buFont typeface="Arial"/>
              <a:buChar char="●"/>
              <a:defRPr sz="3000" b="0" i="0" u="none" strike="noStrike" cap="none">
                <a:solidFill>
                  <a:schemeClr val="dk1"/>
                </a:solidFill>
                <a:latin typeface="Arial"/>
                <a:ea typeface="Arial"/>
                <a:cs typeface="Arial"/>
                <a:sym typeface="Arial"/>
              </a:defRPr>
            </a:lvl6pPr>
            <a:lvl7pPr marL="3200400" marR="0" lvl="6" indent="-317500" algn="l" rtl="0">
              <a:lnSpc>
                <a:spcPct val="100000"/>
              </a:lnSpc>
              <a:spcBef>
                <a:spcPts val="0"/>
              </a:spcBef>
              <a:spcAft>
                <a:spcPts val="0"/>
              </a:spcAft>
              <a:buClr>
                <a:schemeClr val="folHlink"/>
              </a:buClr>
              <a:buSzPts val="1400"/>
              <a:buFont typeface="Arial"/>
              <a:buChar char="●"/>
              <a:defRPr sz="3000" b="0" i="0" u="none" strike="noStrike" cap="none">
                <a:solidFill>
                  <a:schemeClr val="dk1"/>
                </a:solidFill>
                <a:latin typeface="Arial"/>
                <a:ea typeface="Arial"/>
                <a:cs typeface="Arial"/>
                <a:sym typeface="Arial"/>
              </a:defRPr>
            </a:lvl7pPr>
            <a:lvl8pPr marL="3657600" marR="0" lvl="7" indent="-317500" algn="l" rtl="0">
              <a:lnSpc>
                <a:spcPct val="100000"/>
              </a:lnSpc>
              <a:spcBef>
                <a:spcPts val="0"/>
              </a:spcBef>
              <a:spcAft>
                <a:spcPts val="0"/>
              </a:spcAft>
              <a:buClr>
                <a:schemeClr val="folHlink"/>
              </a:buClr>
              <a:buSzPts val="1400"/>
              <a:buFont typeface="Arial"/>
              <a:buChar char="●"/>
              <a:defRPr sz="3000" b="0" i="0" u="none" strike="noStrike" cap="none">
                <a:solidFill>
                  <a:schemeClr val="dk1"/>
                </a:solidFill>
                <a:latin typeface="Arial"/>
                <a:ea typeface="Arial"/>
                <a:cs typeface="Arial"/>
                <a:sym typeface="Arial"/>
              </a:defRPr>
            </a:lvl8pPr>
            <a:lvl9pPr marL="4114800" marR="0" lvl="8" indent="-317500" algn="l" rtl="0">
              <a:lnSpc>
                <a:spcPct val="100000"/>
              </a:lnSpc>
              <a:spcBef>
                <a:spcPts val="0"/>
              </a:spcBef>
              <a:spcAft>
                <a:spcPts val="0"/>
              </a:spcAft>
              <a:buClr>
                <a:schemeClr val="folHlink"/>
              </a:buClr>
              <a:buSzPts val="1400"/>
              <a:buFont typeface="Arial"/>
              <a:buChar char="●"/>
              <a:defRPr sz="3000" b="0" i="0" u="none" strike="noStrike" cap="none">
                <a:solidFill>
                  <a:schemeClr val="dk1"/>
                </a:solidFill>
                <a:latin typeface="Arial"/>
                <a:ea typeface="Arial"/>
                <a:cs typeface="Arial"/>
                <a:sym typeface="Arial"/>
              </a:defRPr>
            </a:lvl9pPr>
          </a:lstStyle>
          <a:p>
            <a:endParaRPr/>
          </a:p>
        </p:txBody>
      </p:sp>
      <p:sp>
        <p:nvSpPr>
          <p:cNvPr id="9" name="Google Shape;9;p1"/>
          <p:cNvSpPr txBox="1">
            <a:spLocks noGrp="1"/>
          </p:cNvSpPr>
          <p:nvPr>
            <p:ph type="dt" idx="10"/>
          </p:nvPr>
        </p:nvSpPr>
        <p:spPr>
          <a:xfrm>
            <a:off x="457200" y="6248400"/>
            <a:ext cx="2133600" cy="457200"/>
          </a:xfrm>
          <a:prstGeom prst="rect">
            <a:avLst/>
          </a:prstGeom>
          <a:noFill/>
          <a:ln>
            <a:noFill/>
          </a:ln>
        </p:spPr>
        <p:txBody>
          <a:bodyPr spcFirstLastPara="1" wrap="square" lIns="91425" tIns="91425" rIns="91425" bIns="91425" anchor="t" anchorCtr="0">
            <a:noAutofit/>
          </a:bodyPr>
          <a:lstStyle>
            <a:lvl1pPr marL="0" marR="0" lvl="0" indent="-88900" algn="l" rtl="0">
              <a:spcBef>
                <a:spcPts val="0"/>
              </a:spcBef>
              <a:spcAft>
                <a:spcPts val="0"/>
              </a:spcAft>
              <a:buSzPts val="1400"/>
              <a:buChar char="●"/>
              <a:defRPr sz="1000" b="0" i="0" u="none" strike="noStrike" cap="none"/>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10" name="Google Shape;10;p1"/>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t" anchorCtr="0">
            <a:noAutofit/>
          </a:bodyPr>
          <a:lstStyle>
            <a:lvl1pPr marL="0" marR="0" lvl="0" indent="-88900" algn="ctr" rtl="0">
              <a:spcBef>
                <a:spcPts val="0"/>
              </a:spcBef>
              <a:spcAft>
                <a:spcPts val="0"/>
              </a:spcAft>
              <a:buSzPts val="1400"/>
              <a:buChar char="●"/>
              <a:defRPr sz="1000" b="0" i="0" u="none" strike="noStrike" cap="none"/>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11" name="Google Shape;11;p1"/>
          <p:cNvSpPr txBox="1">
            <a:spLocks noGrp="1"/>
          </p:cNvSpPr>
          <p:nvPr>
            <p:ph type="sldNum" idx="12"/>
          </p:nvPr>
        </p:nvSpPr>
        <p:spPr>
          <a:xfrm>
            <a:off x="6553200" y="6248400"/>
            <a:ext cx="2133600" cy="457200"/>
          </a:xfrm>
          <a:prstGeom prst="rect">
            <a:avLst/>
          </a:prstGeom>
          <a:noFill/>
          <a:ln>
            <a:noFill/>
          </a:ln>
        </p:spPr>
        <p:txBody>
          <a:bodyPr spcFirstLastPara="1" wrap="square" lIns="91425" tIns="91425" rIns="91425" bIns="91425" anchor="t" anchorCtr="0">
            <a:noAutofit/>
          </a:bodyPr>
          <a:lstStyle>
            <a:lvl1pPr marL="0" marR="0" lvl="0" indent="0" algn="r" rtl="0">
              <a:buNone/>
              <a:defRPr sz="1000" b="0" i="0" u="none" strike="noStrike" cap="none"/>
            </a:lvl1pPr>
            <a:lvl2pPr marL="0" marR="0" lvl="1" indent="0" algn="r" rtl="0">
              <a:buNone/>
              <a:defRPr sz="1000" b="0" i="0" u="none" strike="noStrike" cap="none"/>
            </a:lvl2pPr>
            <a:lvl3pPr marL="0" marR="0" lvl="2" indent="0" algn="r" rtl="0">
              <a:buNone/>
              <a:defRPr sz="1000" b="0" i="0" u="none" strike="noStrike" cap="none"/>
            </a:lvl3pPr>
            <a:lvl4pPr marL="0" marR="0" lvl="3" indent="0" algn="r" rtl="0">
              <a:buNone/>
              <a:defRPr sz="1000" b="0" i="0" u="none" strike="noStrike" cap="none"/>
            </a:lvl4pPr>
            <a:lvl5pPr marL="0" marR="0" lvl="4" indent="0" algn="r" rtl="0">
              <a:buNone/>
              <a:defRPr sz="1000" b="0" i="0" u="none" strike="noStrike" cap="none"/>
            </a:lvl5pPr>
            <a:lvl6pPr marL="0" marR="0" lvl="5" indent="0" algn="r" rtl="0">
              <a:buNone/>
              <a:defRPr sz="1000" b="0" i="0" u="none" strike="noStrike" cap="none"/>
            </a:lvl6pPr>
            <a:lvl7pPr marL="0" marR="0" lvl="6" indent="0" algn="r" rtl="0">
              <a:buNone/>
              <a:defRPr sz="1000" b="0" i="0" u="none" strike="noStrike" cap="none"/>
            </a:lvl7pPr>
            <a:lvl8pPr marL="0" marR="0" lvl="7" indent="0" algn="r" rtl="0">
              <a:buNone/>
              <a:defRPr sz="1000" b="0" i="0" u="none" strike="noStrike" cap="none"/>
            </a:lvl8pPr>
            <a:lvl9pPr marL="0" marR="0" lvl="8" indent="0" algn="r" rtl="0">
              <a:buNone/>
              <a:defRPr sz="1000" b="0" i="0" u="none" strike="noStrike" cap="none"/>
            </a:lvl9pPr>
          </a:lstStyle>
          <a:p>
            <a:pPr marL="0" lvl="0" indent="-88900" algn="r" rtl="0">
              <a:spcBef>
                <a:spcPts val="0"/>
              </a:spcBef>
              <a:spcAft>
                <a:spcPts val="0"/>
              </a:spcAft>
              <a:buSzPts val="1400"/>
              <a:buChar char="●"/>
            </a:pPr>
            <a:endParaRPr/>
          </a:p>
          <a:p>
            <a:pPr marL="0" lvl="1" indent="-88900" algn="l" rtl="0">
              <a:spcBef>
                <a:spcPts val="0"/>
              </a:spcBef>
              <a:spcAft>
                <a:spcPts val="0"/>
              </a:spcAft>
              <a:buSzPts val="1400"/>
              <a:buChar char="○"/>
            </a:pPr>
            <a:endParaRPr sz="1400"/>
          </a:p>
          <a:p>
            <a:pPr marL="0" lvl="2" indent="-88900" algn="l" rtl="0">
              <a:spcBef>
                <a:spcPts val="0"/>
              </a:spcBef>
              <a:spcAft>
                <a:spcPts val="0"/>
              </a:spcAft>
              <a:buSzPts val="1400"/>
              <a:buChar char="■"/>
            </a:pPr>
            <a:endParaRPr sz="1400"/>
          </a:p>
          <a:p>
            <a:pPr marL="0" lvl="3" indent="-88900" algn="l" rtl="0">
              <a:spcBef>
                <a:spcPts val="0"/>
              </a:spcBef>
              <a:spcAft>
                <a:spcPts val="0"/>
              </a:spcAft>
              <a:buSzPts val="1400"/>
              <a:buChar char="●"/>
            </a:pPr>
            <a:endParaRPr sz="1400"/>
          </a:p>
          <a:p>
            <a:pPr marL="0" lvl="4" indent="-88900" algn="l" rtl="0">
              <a:spcBef>
                <a:spcPts val="0"/>
              </a:spcBef>
              <a:spcAft>
                <a:spcPts val="0"/>
              </a:spcAft>
              <a:buSzPts val="1400"/>
              <a:buChar char="○"/>
            </a:pPr>
            <a:endParaRPr sz="1400"/>
          </a:p>
          <a:p>
            <a:pPr marL="0" lvl="5" indent="-88900" algn="l" rtl="0">
              <a:spcBef>
                <a:spcPts val="0"/>
              </a:spcBef>
              <a:spcAft>
                <a:spcPts val="0"/>
              </a:spcAft>
              <a:buSzPts val="1400"/>
              <a:buChar char="■"/>
            </a:pPr>
            <a:endParaRPr sz="1400"/>
          </a:p>
          <a:p>
            <a:pPr marL="0" lvl="6" indent="-88900" algn="l" rtl="0">
              <a:spcBef>
                <a:spcPts val="0"/>
              </a:spcBef>
              <a:spcAft>
                <a:spcPts val="0"/>
              </a:spcAft>
              <a:buSzPts val="1400"/>
              <a:buChar char="●"/>
            </a:pPr>
            <a:endParaRPr sz="1400"/>
          </a:p>
          <a:p>
            <a:pPr marL="0" lvl="7" indent="-88900" algn="l" rtl="0">
              <a:spcBef>
                <a:spcPts val="0"/>
              </a:spcBef>
              <a:spcAft>
                <a:spcPts val="0"/>
              </a:spcAft>
              <a:buSzPts val="1400"/>
              <a:buChar char="○"/>
            </a:pPr>
            <a:endParaRPr sz="1400"/>
          </a:p>
          <a:p>
            <a:pPr marL="0" lvl="8" indent="-88900" algn="l" rtl="0">
              <a:spcBef>
                <a:spcPts val="0"/>
              </a:spcBef>
              <a:spcAft>
                <a:spcPts val="0"/>
              </a:spcAft>
              <a:buSzPts val="1400"/>
              <a:buChar char="■"/>
            </a:pPr>
            <a:endParaRPr sz="1400"/>
          </a:p>
        </p:txBody>
      </p:sp>
      <p:grpSp>
        <p:nvGrpSpPr>
          <p:cNvPr id="12" name="Google Shape;12;p1"/>
          <p:cNvGrpSpPr/>
          <p:nvPr/>
        </p:nvGrpSpPr>
        <p:grpSpPr>
          <a:xfrm>
            <a:off x="8153400" y="152400"/>
            <a:ext cx="792162" cy="1295400"/>
            <a:chOff x="8153400" y="1524000"/>
            <a:chExt cx="838200" cy="1371600"/>
          </a:xfrm>
        </p:grpSpPr>
        <p:sp>
          <p:nvSpPr>
            <p:cNvPr id="13" name="Google Shape;13;p1"/>
            <p:cNvSpPr/>
            <p:nvPr/>
          </p:nvSpPr>
          <p:spPr>
            <a:xfrm>
              <a:off x="8153400" y="15240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4" name="Google Shape;14;p1"/>
            <p:cNvSpPr/>
            <p:nvPr/>
          </p:nvSpPr>
          <p:spPr>
            <a:xfrm>
              <a:off x="8331200" y="15240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5" name="Google Shape;15;p1"/>
            <p:cNvSpPr/>
            <p:nvPr/>
          </p:nvSpPr>
          <p:spPr>
            <a:xfrm>
              <a:off x="8509000" y="15240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6" name="Google Shape;16;p1"/>
            <p:cNvSpPr/>
            <p:nvPr/>
          </p:nvSpPr>
          <p:spPr>
            <a:xfrm>
              <a:off x="8153400" y="17018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7" name="Google Shape;17;p1"/>
            <p:cNvSpPr/>
            <p:nvPr/>
          </p:nvSpPr>
          <p:spPr>
            <a:xfrm>
              <a:off x="8331200" y="17018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8" name="Google Shape;18;p1"/>
            <p:cNvSpPr/>
            <p:nvPr/>
          </p:nvSpPr>
          <p:spPr>
            <a:xfrm>
              <a:off x="8509000" y="17018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9" name="Google Shape;19;p1"/>
            <p:cNvSpPr/>
            <p:nvPr/>
          </p:nvSpPr>
          <p:spPr>
            <a:xfrm>
              <a:off x="8686800" y="17018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0" name="Google Shape;20;p1"/>
            <p:cNvSpPr/>
            <p:nvPr/>
          </p:nvSpPr>
          <p:spPr>
            <a:xfrm>
              <a:off x="8153400" y="18796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1" name="Google Shape;21;p1"/>
            <p:cNvSpPr/>
            <p:nvPr/>
          </p:nvSpPr>
          <p:spPr>
            <a:xfrm>
              <a:off x="8331200" y="18796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2" name="Google Shape;22;p1"/>
            <p:cNvSpPr/>
            <p:nvPr/>
          </p:nvSpPr>
          <p:spPr>
            <a:xfrm>
              <a:off x="8509000" y="18796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3" name="Google Shape;23;p1"/>
            <p:cNvSpPr/>
            <p:nvPr/>
          </p:nvSpPr>
          <p:spPr>
            <a:xfrm>
              <a:off x="8686800" y="18796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4" name="Google Shape;24;p1"/>
            <p:cNvSpPr/>
            <p:nvPr/>
          </p:nvSpPr>
          <p:spPr>
            <a:xfrm>
              <a:off x="8864600" y="18796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5" name="Google Shape;25;p1"/>
            <p:cNvSpPr/>
            <p:nvPr/>
          </p:nvSpPr>
          <p:spPr>
            <a:xfrm>
              <a:off x="8153400" y="20574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6" name="Google Shape;26;p1"/>
            <p:cNvSpPr/>
            <p:nvPr/>
          </p:nvSpPr>
          <p:spPr>
            <a:xfrm>
              <a:off x="8331200" y="20574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7" name="Google Shape;27;p1"/>
            <p:cNvSpPr/>
            <p:nvPr/>
          </p:nvSpPr>
          <p:spPr>
            <a:xfrm>
              <a:off x="8509000" y="20574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8" name="Google Shape;28;p1"/>
            <p:cNvSpPr/>
            <p:nvPr/>
          </p:nvSpPr>
          <p:spPr>
            <a:xfrm>
              <a:off x="8686800" y="20574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9" name="Google Shape;29;p1"/>
            <p:cNvSpPr/>
            <p:nvPr/>
          </p:nvSpPr>
          <p:spPr>
            <a:xfrm>
              <a:off x="8153400" y="22352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0" name="Google Shape;30;p1"/>
            <p:cNvSpPr/>
            <p:nvPr/>
          </p:nvSpPr>
          <p:spPr>
            <a:xfrm>
              <a:off x="8331200" y="22352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1" name="Google Shape;31;p1"/>
            <p:cNvSpPr/>
            <p:nvPr/>
          </p:nvSpPr>
          <p:spPr>
            <a:xfrm>
              <a:off x="8509000" y="22352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2" name="Google Shape;32;p1"/>
            <p:cNvSpPr/>
            <p:nvPr/>
          </p:nvSpPr>
          <p:spPr>
            <a:xfrm>
              <a:off x="8686800" y="22352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3" name="Google Shape;33;p1"/>
            <p:cNvSpPr/>
            <p:nvPr/>
          </p:nvSpPr>
          <p:spPr>
            <a:xfrm>
              <a:off x="8864600" y="2235200"/>
              <a:ext cx="127000" cy="127000"/>
            </a:xfrm>
            <a:prstGeom prst="ellipse">
              <a:avLst/>
            </a:prstGeom>
            <a:solidFill>
              <a:schemeClr val="folHlink"/>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4" name="Google Shape;34;p1"/>
            <p:cNvSpPr/>
            <p:nvPr/>
          </p:nvSpPr>
          <p:spPr>
            <a:xfrm>
              <a:off x="8153400" y="24130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5" name="Google Shape;35;p1"/>
            <p:cNvSpPr/>
            <p:nvPr/>
          </p:nvSpPr>
          <p:spPr>
            <a:xfrm>
              <a:off x="8331200" y="24130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6" name="Google Shape;36;p1"/>
            <p:cNvSpPr/>
            <p:nvPr/>
          </p:nvSpPr>
          <p:spPr>
            <a:xfrm>
              <a:off x="8509000" y="24130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7" name="Google Shape;37;p1"/>
            <p:cNvSpPr/>
            <p:nvPr/>
          </p:nvSpPr>
          <p:spPr>
            <a:xfrm>
              <a:off x="8686800" y="2413000"/>
              <a:ext cx="127000" cy="127000"/>
            </a:xfrm>
            <a:prstGeom prst="ellipse">
              <a:avLst/>
            </a:prstGeom>
            <a:solidFill>
              <a:schemeClr val="folHlink"/>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8" name="Google Shape;38;p1"/>
            <p:cNvSpPr/>
            <p:nvPr/>
          </p:nvSpPr>
          <p:spPr>
            <a:xfrm>
              <a:off x="8153400" y="25908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9" name="Google Shape;39;p1"/>
            <p:cNvSpPr/>
            <p:nvPr/>
          </p:nvSpPr>
          <p:spPr>
            <a:xfrm>
              <a:off x="8331200" y="25908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40" name="Google Shape;40;p1"/>
            <p:cNvSpPr/>
            <p:nvPr/>
          </p:nvSpPr>
          <p:spPr>
            <a:xfrm>
              <a:off x="8509000" y="2590800"/>
              <a:ext cx="127000" cy="127000"/>
            </a:xfrm>
            <a:prstGeom prst="ellipse">
              <a:avLst/>
            </a:prstGeom>
            <a:solidFill>
              <a:schemeClr val="folHlink"/>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41" name="Google Shape;41;p1"/>
            <p:cNvSpPr/>
            <p:nvPr/>
          </p:nvSpPr>
          <p:spPr>
            <a:xfrm>
              <a:off x="8686800" y="2590800"/>
              <a:ext cx="127000" cy="127000"/>
            </a:xfrm>
            <a:prstGeom prst="ellipse">
              <a:avLst/>
            </a:prstGeom>
            <a:solidFill>
              <a:schemeClr val="folHlink"/>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42" name="Google Shape;42;p1"/>
            <p:cNvSpPr/>
            <p:nvPr/>
          </p:nvSpPr>
          <p:spPr>
            <a:xfrm>
              <a:off x="8331200" y="2768600"/>
              <a:ext cx="127000" cy="127000"/>
            </a:xfrm>
            <a:prstGeom prst="ellipse">
              <a:avLst/>
            </a:prstGeom>
            <a:solidFill>
              <a:schemeClr val="folHlink"/>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43" name="Google Shape;43;p1"/>
            <p:cNvSpPr/>
            <p:nvPr/>
          </p:nvSpPr>
          <p:spPr>
            <a:xfrm>
              <a:off x="8686800" y="2768600"/>
              <a:ext cx="127000" cy="127000"/>
            </a:xfrm>
            <a:prstGeom prst="ellipse">
              <a:avLst/>
            </a:prstGeom>
            <a:solidFill>
              <a:schemeClr val="folHlink"/>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grpSp>
    </p:spTree>
  </p:cSld>
  <p:clrMap bg1="lt1" tx1="dk1" bg2="dk2" tx2="lt2" accent1="accent1" accent2="accent2" accent3="accent3" accent4="accent4" accent5="accent5" accent6="accent6" hlink="hlink" folHlink="folHlink"/>
  <p:sldLayoutIdLst>
    <p:sldLayoutId id="2147483648" r:id="rId1"/>
    <p:sldLayoutId id="2147483649"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verywellmind.com/preoperational-stage-of-cognitive-development-2795461"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verywellmind.com/what-is-object-permanence-2795405"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0"/>
        <p:cNvGrpSpPr/>
        <p:nvPr/>
      </p:nvGrpSpPr>
      <p:grpSpPr>
        <a:xfrm>
          <a:off x="0" y="0"/>
          <a:ext cx="0" cy="0"/>
          <a:chOff x="0" y="0"/>
          <a:chExt cx="0" cy="0"/>
        </a:xfrm>
      </p:grpSpPr>
      <p:sp>
        <p:nvSpPr>
          <p:cNvPr id="61" name="Google Shape;61;p4"/>
          <p:cNvSpPr txBox="1">
            <a:spLocks noGrp="1"/>
          </p:cNvSpPr>
          <p:nvPr>
            <p:ph type="ctrTitle"/>
          </p:nvPr>
        </p:nvSpPr>
        <p:spPr>
          <a:xfrm>
            <a:off x="0" y="1214203"/>
            <a:ext cx="9024079" cy="4901784"/>
          </a:xfrm>
          <a:prstGeom prst="rect">
            <a:avLst/>
          </a:prstGeom>
          <a:noFill/>
          <a:ln>
            <a:noFill/>
          </a:ln>
        </p:spPr>
        <p:txBody>
          <a:bodyPr spcFirstLastPara="1" wrap="square" lIns="91425" tIns="45700" rIns="91425" bIns="45700" anchor="t" anchorCtr="0">
            <a:noAutofit/>
          </a:bodyPr>
          <a:lstStyle/>
          <a:p>
            <a:pPr marL="0" marR="0" lvl="0" indent="0" rtl="1">
              <a:lnSpc>
                <a:spcPct val="100000"/>
              </a:lnSpc>
              <a:spcBef>
                <a:spcPts val="0"/>
              </a:spcBef>
              <a:spcAft>
                <a:spcPts val="0"/>
              </a:spcAft>
              <a:buClr>
                <a:schemeClr val="dk2"/>
              </a:buClr>
              <a:buFont typeface="Arial"/>
              <a:buNone/>
            </a:pPr>
            <a:r>
              <a:rPr lang="en-US" sz="4800" b="1" i="0" u="none" strike="noStrike" cap="none" dirty="0">
                <a:solidFill>
                  <a:schemeClr val="dk2"/>
                </a:solidFill>
                <a:latin typeface="Arial"/>
                <a:ea typeface="Arial"/>
                <a:cs typeface="Arial"/>
                <a:sym typeface="Arial"/>
              </a:rPr>
              <a:t>Sociology </a:t>
            </a:r>
            <a:br>
              <a:rPr lang="en-US" sz="4800" b="1" i="0" u="none" strike="noStrike" cap="none" dirty="0">
                <a:solidFill>
                  <a:schemeClr val="dk2"/>
                </a:solidFill>
                <a:latin typeface="Arial"/>
                <a:ea typeface="Arial"/>
                <a:cs typeface="Arial"/>
                <a:sym typeface="Arial"/>
              </a:rPr>
            </a:br>
            <a:br>
              <a:rPr lang="en-US" sz="4800" b="1" baseline="30000" dirty="0"/>
            </a:br>
            <a:r>
              <a:rPr lang="en-US" sz="4800" b="1" baseline="30000" dirty="0"/>
              <a:t>BBA</a:t>
            </a:r>
            <a:br>
              <a:rPr lang="en-US" sz="4800" b="1" baseline="30000" dirty="0"/>
            </a:br>
            <a:r>
              <a:rPr lang="en-US" sz="2500" b="1" dirty="0"/>
              <a:t>Semester: 3</a:t>
            </a:r>
            <a:r>
              <a:rPr lang="en-US" sz="2500" b="1" baseline="30000" dirty="0"/>
              <a:t>rd</a:t>
            </a:r>
            <a:br>
              <a:rPr lang="en-US" sz="2500" b="1" baseline="30000" dirty="0"/>
            </a:br>
            <a:r>
              <a:rPr lang="en-US" sz="2500" b="1" baseline="30000" dirty="0"/>
              <a:t>Lecture No. 16</a:t>
            </a:r>
            <a:br>
              <a:rPr lang="en-US" sz="4800" b="1" baseline="30000" dirty="0"/>
            </a:br>
            <a:br>
              <a:rPr lang="en-US" sz="4800" b="1" baseline="30000" dirty="0"/>
            </a:br>
            <a:r>
              <a:rPr lang="en-US" sz="4800" b="1" baseline="30000" dirty="0"/>
              <a:t>Instructor: Mumtaz Hussain</a:t>
            </a:r>
            <a:br>
              <a:rPr lang="en-US" sz="4800" b="1" baseline="30000" dirty="0"/>
            </a:br>
            <a:r>
              <a:rPr lang="en-US" sz="4800" b="1" baseline="30000" dirty="0"/>
              <a:t>University of Sargodha Sb Campus </a:t>
            </a:r>
            <a:br>
              <a:rPr lang="en-US" sz="4800" b="1" baseline="30000" dirty="0"/>
            </a:br>
            <a:r>
              <a:rPr lang="en-US" sz="4800" b="1" baseline="30000" dirty="0"/>
              <a:t>Bhakkar</a:t>
            </a:r>
            <a:br>
              <a:rPr lang="en-US" sz="2800" b="1" baseline="30000" dirty="0"/>
            </a:br>
            <a:br>
              <a:rPr lang="en-US" sz="4800" b="1" dirty="0"/>
            </a:br>
            <a:endParaRPr sz="3900" b="0" i="0" u="none" strike="noStrike" cap="none" dirty="0">
              <a:solidFill>
                <a:schemeClr val="dk2"/>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5"/>
          <p:cNvSpPr txBox="1">
            <a:spLocks noGrp="1"/>
          </p:cNvSpPr>
          <p:nvPr>
            <p:ph type="body" idx="1"/>
          </p:nvPr>
        </p:nvSpPr>
        <p:spPr>
          <a:xfrm>
            <a:off x="0" y="304800"/>
            <a:ext cx="9144000" cy="6553200"/>
          </a:xfrm>
          <a:prstGeom prst="rect">
            <a:avLst/>
          </a:prstGeom>
          <a:noFill/>
          <a:ln>
            <a:noFill/>
          </a:ln>
        </p:spPr>
        <p:txBody>
          <a:bodyPr spcFirstLastPara="1" wrap="square" lIns="91425" tIns="45700" rIns="91425" bIns="45700" anchor="t" anchorCtr="0">
            <a:noAutofit/>
          </a:bodyPr>
          <a:lstStyle/>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p:txBody>
      </p:sp>
      <p:sp>
        <p:nvSpPr>
          <p:cNvPr id="67" name="Google Shape;67;p5"/>
          <p:cNvSpPr txBox="1"/>
          <p:nvPr/>
        </p:nvSpPr>
        <p:spPr>
          <a:xfrm>
            <a:off x="-149903" y="66207"/>
            <a:ext cx="9144000" cy="7030386"/>
          </a:xfrm>
          <a:prstGeom prst="rect">
            <a:avLst/>
          </a:prstGeom>
          <a:noFill/>
          <a:ln>
            <a:noFill/>
          </a:ln>
        </p:spPr>
        <p:txBody>
          <a:bodyPr spcFirstLastPara="1" wrap="square" lIns="91425" tIns="45700" rIns="91425" bIns="45700" anchor="t" anchorCtr="0">
            <a:noAutofit/>
          </a:bodyPr>
          <a:lstStyle/>
          <a:p>
            <a:pPr algn="l" fontAlgn="base"/>
            <a:r>
              <a:rPr lang="en-US" sz="2800" b="1" i="0" u="sng" dirty="0">
                <a:solidFill>
                  <a:schemeClr val="tx1"/>
                </a:solidFill>
                <a:effectLst/>
                <a:latin typeface="Lato"/>
                <a:cs typeface="Aldhabi" panose="01000000000000000000" pitchFamily="2" charset="-78"/>
              </a:rPr>
              <a:t>The Concrete Operational Stage</a:t>
            </a:r>
          </a:p>
          <a:p>
            <a:pPr algn="l" fontAlgn="base"/>
            <a:r>
              <a:rPr lang="en-US" sz="2800" b="1" i="0" dirty="0">
                <a:solidFill>
                  <a:schemeClr val="tx1"/>
                </a:solidFill>
                <a:effectLst/>
                <a:latin typeface="Lato"/>
                <a:cs typeface="Aldhabi" panose="01000000000000000000" pitchFamily="2" charset="-78"/>
              </a:rPr>
              <a:t>Ages: 7 to 11 Years</a:t>
            </a:r>
            <a:endParaRPr lang="en-US" sz="2800" b="0" i="0" dirty="0">
              <a:solidFill>
                <a:schemeClr val="tx1"/>
              </a:solidFill>
              <a:effectLst/>
              <a:latin typeface="Lato"/>
              <a:cs typeface="Aldhabi" panose="01000000000000000000" pitchFamily="2" charset="-78"/>
            </a:endParaRPr>
          </a:p>
          <a:p>
            <a:pPr algn="l" fontAlgn="base"/>
            <a:r>
              <a:rPr lang="en-US" sz="2800" b="0" i="0" dirty="0">
                <a:solidFill>
                  <a:schemeClr val="tx1"/>
                </a:solidFill>
                <a:effectLst/>
                <a:latin typeface="Lato"/>
                <a:cs typeface="Aldhabi" panose="01000000000000000000" pitchFamily="2" charset="-78"/>
              </a:rPr>
              <a:t>Major Characteristics and Developmental Changes</a:t>
            </a:r>
          </a:p>
          <a:p>
            <a:pPr marL="457200" indent="-457200" algn="l" fontAlgn="base">
              <a:buFont typeface="Arial" panose="020B0604020202020204" pitchFamily="34" charset="0"/>
              <a:buChar char="•"/>
            </a:pPr>
            <a:r>
              <a:rPr lang="en-US" sz="2800" b="0" i="0" dirty="0">
                <a:solidFill>
                  <a:schemeClr val="tx1"/>
                </a:solidFill>
                <a:effectLst/>
                <a:latin typeface="Lato"/>
                <a:cs typeface="Aldhabi" panose="01000000000000000000" pitchFamily="2" charset="-78"/>
              </a:rPr>
              <a:t>During this stage, children begin to thinking logically about concrete events.</a:t>
            </a:r>
          </a:p>
          <a:p>
            <a:pPr marL="457200" indent="-457200" algn="l" fontAlgn="base">
              <a:buFont typeface="Arial" panose="020B0604020202020204" pitchFamily="34" charset="0"/>
              <a:buChar char="•"/>
            </a:pPr>
            <a:r>
              <a:rPr lang="en-US" sz="2800" b="0" i="0" dirty="0">
                <a:solidFill>
                  <a:schemeClr val="tx1"/>
                </a:solidFill>
                <a:effectLst/>
                <a:latin typeface="Lato"/>
                <a:cs typeface="Aldhabi" panose="01000000000000000000" pitchFamily="2" charset="-78"/>
              </a:rPr>
              <a:t>They begin to understand the concept of conservation; that the amount of liquid in a short, wide cup is equal to that in a tall, skinny glass, for example.</a:t>
            </a:r>
          </a:p>
          <a:p>
            <a:pPr marL="457200" indent="-457200" algn="l" fontAlgn="base">
              <a:buFont typeface="Arial" panose="020B0604020202020204" pitchFamily="34" charset="0"/>
              <a:buChar char="•"/>
            </a:pPr>
            <a:r>
              <a:rPr lang="en-US" sz="2800" b="0" i="0" dirty="0">
                <a:solidFill>
                  <a:schemeClr val="tx1"/>
                </a:solidFill>
                <a:effectLst/>
                <a:latin typeface="Lato"/>
                <a:cs typeface="Aldhabi" panose="01000000000000000000" pitchFamily="2" charset="-78"/>
              </a:rPr>
              <a:t>Their thinking becomes more logical and organized, but still very concrete.</a:t>
            </a:r>
          </a:p>
          <a:p>
            <a:pPr marL="457200" indent="-457200" algn="l" fontAlgn="base">
              <a:buFont typeface="Arial" panose="020B0604020202020204" pitchFamily="34" charset="0"/>
              <a:buChar char="•"/>
            </a:pPr>
            <a:r>
              <a:rPr lang="en-US" sz="2800" b="0" i="0" dirty="0">
                <a:solidFill>
                  <a:schemeClr val="tx1"/>
                </a:solidFill>
                <a:effectLst/>
                <a:latin typeface="Lato"/>
                <a:cs typeface="Aldhabi" panose="01000000000000000000" pitchFamily="2" charset="-78"/>
              </a:rPr>
              <a:t>Children begin using inductive logic, or reasoning from specific information to a general principle</a:t>
            </a:r>
          </a:p>
          <a:p>
            <a:pPr marL="0" marR="0" lvl="0" indent="0" algn="l" rtl="0">
              <a:lnSpc>
                <a:spcPct val="100000"/>
              </a:lnSpc>
              <a:spcBef>
                <a:spcPts val="0"/>
              </a:spcBef>
              <a:spcAft>
                <a:spcPts val="0"/>
              </a:spcAft>
              <a:buNone/>
            </a:pPr>
            <a:endParaRPr sz="1800" b="1"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170798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5"/>
          <p:cNvSpPr txBox="1">
            <a:spLocks noGrp="1"/>
          </p:cNvSpPr>
          <p:nvPr>
            <p:ph type="body" idx="1"/>
          </p:nvPr>
        </p:nvSpPr>
        <p:spPr>
          <a:xfrm>
            <a:off x="0" y="304800"/>
            <a:ext cx="9144000" cy="6553200"/>
          </a:xfrm>
          <a:prstGeom prst="rect">
            <a:avLst/>
          </a:prstGeom>
          <a:noFill/>
          <a:ln>
            <a:noFill/>
          </a:ln>
        </p:spPr>
        <p:txBody>
          <a:bodyPr spcFirstLastPara="1" wrap="square" lIns="91425" tIns="45700" rIns="91425" bIns="45700" anchor="t" anchorCtr="0">
            <a:noAutofit/>
          </a:bodyPr>
          <a:lstStyle/>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p:txBody>
      </p:sp>
      <p:sp>
        <p:nvSpPr>
          <p:cNvPr id="67" name="Google Shape;67;p5"/>
          <p:cNvSpPr txBox="1"/>
          <p:nvPr/>
        </p:nvSpPr>
        <p:spPr>
          <a:xfrm>
            <a:off x="-1" y="0"/>
            <a:ext cx="9144000" cy="7030386"/>
          </a:xfrm>
          <a:prstGeom prst="rect">
            <a:avLst/>
          </a:prstGeom>
          <a:noFill/>
          <a:ln>
            <a:noFill/>
          </a:ln>
        </p:spPr>
        <p:txBody>
          <a:bodyPr spcFirstLastPara="1" wrap="square" lIns="91425" tIns="45700" rIns="91425" bIns="45700" anchor="t" anchorCtr="0">
            <a:noAutofit/>
          </a:bodyPr>
          <a:lstStyle/>
          <a:p>
            <a:pPr algn="just" fontAlgn="base"/>
            <a:r>
              <a:rPr lang="en-US" sz="2800" b="1" i="0" u="sng" dirty="0">
                <a:solidFill>
                  <a:schemeClr val="tx1"/>
                </a:solidFill>
                <a:effectLst/>
                <a:latin typeface="Lato"/>
              </a:rPr>
              <a:t>The Formal Operational Stage</a:t>
            </a:r>
          </a:p>
          <a:p>
            <a:pPr algn="just" fontAlgn="base"/>
            <a:r>
              <a:rPr lang="en-US" sz="2800" b="1" i="0" dirty="0">
                <a:solidFill>
                  <a:schemeClr val="tx1"/>
                </a:solidFill>
                <a:effectLst/>
                <a:latin typeface="Lato"/>
              </a:rPr>
              <a:t>Ages: 12 and Up</a:t>
            </a:r>
            <a:endParaRPr lang="en-US" sz="2800" b="0" i="0" dirty="0">
              <a:solidFill>
                <a:schemeClr val="tx1"/>
              </a:solidFill>
              <a:effectLst/>
              <a:latin typeface="Lato"/>
            </a:endParaRPr>
          </a:p>
          <a:p>
            <a:pPr algn="just" fontAlgn="base"/>
            <a:r>
              <a:rPr lang="en-US" sz="2800" b="0" i="0" dirty="0">
                <a:solidFill>
                  <a:schemeClr val="tx1"/>
                </a:solidFill>
                <a:effectLst/>
                <a:latin typeface="Lato"/>
              </a:rPr>
              <a:t>Major Characteristics and Developmental Changes:</a:t>
            </a:r>
          </a:p>
          <a:p>
            <a:pPr marL="457200" indent="-457200" algn="just" fontAlgn="base">
              <a:buFont typeface="Arial" panose="020B0604020202020204" pitchFamily="34" charset="0"/>
              <a:buChar char="•"/>
            </a:pPr>
            <a:r>
              <a:rPr lang="en-US" sz="2800" b="0" i="0" dirty="0">
                <a:solidFill>
                  <a:schemeClr val="tx1"/>
                </a:solidFill>
                <a:effectLst/>
                <a:latin typeface="Lato"/>
              </a:rPr>
              <a:t>At this stage, the adolescent or young adult begins to think abstractly and reason about hypothetical problems.</a:t>
            </a:r>
          </a:p>
          <a:p>
            <a:pPr marL="457200" indent="-457200" algn="just" fontAlgn="base">
              <a:buFont typeface="Arial" panose="020B0604020202020204" pitchFamily="34" charset="0"/>
              <a:buChar char="•"/>
            </a:pPr>
            <a:r>
              <a:rPr lang="en-US" sz="2800" b="0" i="0" dirty="0">
                <a:solidFill>
                  <a:schemeClr val="tx1"/>
                </a:solidFill>
                <a:effectLst/>
                <a:latin typeface="Lato"/>
              </a:rPr>
              <a:t>Abstract thought emerges.</a:t>
            </a:r>
          </a:p>
          <a:p>
            <a:pPr marL="457200" indent="-457200" algn="just" fontAlgn="base">
              <a:buFont typeface="Arial" panose="020B0604020202020204" pitchFamily="34" charset="0"/>
              <a:buChar char="•"/>
            </a:pPr>
            <a:r>
              <a:rPr lang="en-US" sz="2800" b="0" i="0" dirty="0">
                <a:solidFill>
                  <a:schemeClr val="tx1"/>
                </a:solidFill>
                <a:effectLst/>
                <a:latin typeface="Lato"/>
              </a:rPr>
              <a:t>Teens begin to think more about moral, philosophical, ethical, social, and political issues that require theoretical and abstract reasoning.</a:t>
            </a:r>
          </a:p>
          <a:p>
            <a:pPr marL="457200" indent="-457200" algn="just" fontAlgn="base">
              <a:buFont typeface="Arial" panose="020B0604020202020204" pitchFamily="34" charset="0"/>
              <a:buChar char="•"/>
            </a:pPr>
            <a:r>
              <a:rPr lang="en-US" sz="2800" b="0" i="0" dirty="0">
                <a:solidFill>
                  <a:schemeClr val="tx1"/>
                </a:solidFill>
                <a:effectLst/>
                <a:latin typeface="Lato"/>
              </a:rPr>
              <a:t>Begin to use deductive logic, or reasoning from a general principle to specific information</a:t>
            </a:r>
          </a:p>
          <a:p>
            <a:pPr marL="0" marR="0" lvl="0" indent="0" algn="l" rtl="0">
              <a:lnSpc>
                <a:spcPct val="100000"/>
              </a:lnSpc>
              <a:spcBef>
                <a:spcPts val="0"/>
              </a:spcBef>
              <a:spcAft>
                <a:spcPts val="0"/>
              </a:spcAft>
              <a:buNone/>
            </a:pPr>
            <a:endParaRPr sz="1800" b="1"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7987224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4"/>
          <p:cNvSpPr txBox="1">
            <a:spLocks noGrp="1"/>
          </p:cNvSpPr>
          <p:nvPr>
            <p:ph type="body" idx="1"/>
          </p:nvPr>
        </p:nvSpPr>
        <p:spPr>
          <a:xfrm>
            <a:off x="381000" y="152400"/>
            <a:ext cx="8763000" cy="6705600"/>
          </a:xfrm>
          <a:prstGeom prst="rect">
            <a:avLst/>
          </a:prstGeom>
          <a:noFill/>
          <a:ln>
            <a:noFill/>
          </a:ln>
        </p:spPr>
        <p:txBody>
          <a:bodyPr spcFirstLastPara="1" wrap="square" lIns="91425" tIns="45700" rIns="91425" bIns="45700" anchor="t" anchorCtr="0">
            <a:noAutofit/>
          </a:bodyPr>
          <a:lstStyle/>
          <a:p>
            <a:pPr marL="0" marR="0" lvl="0" indent="79375" algn="ctr" rtl="0">
              <a:lnSpc>
                <a:spcPct val="100000"/>
              </a:lnSpc>
              <a:spcBef>
                <a:spcPts val="600"/>
              </a:spcBef>
              <a:spcAft>
                <a:spcPts val="0"/>
              </a:spcAft>
              <a:buClr>
                <a:schemeClr val="dk2"/>
              </a:buClr>
              <a:buSzPts val="1250"/>
              <a:buFont typeface="Arial"/>
              <a:buNone/>
            </a:pPr>
            <a:endParaRPr lang="en-US" sz="3000" b="0" i="0" u="none" strike="noStrike" cap="none" dirty="0">
              <a:solidFill>
                <a:schemeClr val="dk1"/>
              </a:solidFill>
              <a:latin typeface="Arial"/>
              <a:ea typeface="Arial"/>
              <a:cs typeface="Arial"/>
              <a:sym typeface="Arial"/>
            </a:endParaRPr>
          </a:p>
          <a:p>
            <a:pPr marL="0" marR="0" lvl="0" indent="79375" algn="ctr" rtl="0">
              <a:lnSpc>
                <a:spcPct val="100000"/>
              </a:lnSpc>
              <a:spcBef>
                <a:spcPts val="600"/>
              </a:spcBef>
              <a:spcAft>
                <a:spcPts val="0"/>
              </a:spcAft>
              <a:buClr>
                <a:schemeClr val="dk2"/>
              </a:buClr>
              <a:buSzPts val="1250"/>
              <a:buFont typeface="Arial"/>
              <a:buNone/>
            </a:pPr>
            <a:endParaRPr lang="en-US" dirty="0"/>
          </a:p>
          <a:p>
            <a:pPr marL="0" marR="0" lvl="0" indent="79375" algn="ctr" rtl="0">
              <a:lnSpc>
                <a:spcPct val="100000"/>
              </a:lnSpc>
              <a:spcBef>
                <a:spcPts val="600"/>
              </a:spcBef>
              <a:spcAft>
                <a:spcPts val="0"/>
              </a:spcAft>
              <a:buClr>
                <a:schemeClr val="dk2"/>
              </a:buClr>
              <a:buSzPts val="1250"/>
              <a:buFont typeface="Arial"/>
              <a:buNone/>
            </a:pPr>
            <a:endParaRPr lang="en-US" sz="3000" b="0" i="0" u="none" strike="noStrike" cap="none" dirty="0">
              <a:solidFill>
                <a:schemeClr val="dk1"/>
              </a:solidFill>
              <a:latin typeface="Arial"/>
              <a:ea typeface="Arial"/>
              <a:cs typeface="Arial"/>
              <a:sym typeface="Arial"/>
            </a:endParaRPr>
          </a:p>
          <a:p>
            <a:pPr marL="0" marR="0" lvl="0" indent="79375" algn="ctr" rtl="0">
              <a:lnSpc>
                <a:spcPct val="100000"/>
              </a:lnSpc>
              <a:spcBef>
                <a:spcPts val="600"/>
              </a:spcBef>
              <a:spcAft>
                <a:spcPts val="0"/>
              </a:spcAft>
              <a:buClr>
                <a:schemeClr val="dk2"/>
              </a:buClr>
              <a:buSzPts val="1250"/>
              <a:buFont typeface="Arial"/>
              <a:buNone/>
            </a:pPr>
            <a:endParaRPr lang="en-US" dirty="0"/>
          </a:p>
          <a:p>
            <a:pPr marL="0" marR="0" lvl="0" indent="79375" algn="ctr" rtl="0">
              <a:lnSpc>
                <a:spcPct val="100000"/>
              </a:lnSpc>
              <a:spcBef>
                <a:spcPts val="600"/>
              </a:spcBef>
              <a:spcAft>
                <a:spcPts val="0"/>
              </a:spcAft>
              <a:buClr>
                <a:schemeClr val="dk2"/>
              </a:buClr>
              <a:buSzPts val="1250"/>
              <a:buFont typeface="Arial"/>
              <a:buNone/>
            </a:pPr>
            <a:endParaRPr lang="en-US" sz="3000" b="0" i="0" u="none" strike="noStrike" cap="none" dirty="0">
              <a:solidFill>
                <a:schemeClr val="dk1"/>
              </a:solidFill>
              <a:latin typeface="Arial"/>
              <a:ea typeface="Arial"/>
              <a:cs typeface="Arial"/>
              <a:sym typeface="Arial"/>
            </a:endParaRPr>
          </a:p>
          <a:p>
            <a:pPr marL="0" marR="0" lvl="0" indent="79375" algn="ctr" rtl="0">
              <a:lnSpc>
                <a:spcPct val="100000"/>
              </a:lnSpc>
              <a:spcBef>
                <a:spcPts val="600"/>
              </a:spcBef>
              <a:spcAft>
                <a:spcPts val="0"/>
              </a:spcAft>
              <a:buClr>
                <a:schemeClr val="dk2"/>
              </a:buClr>
              <a:buSzPts val="1250"/>
              <a:buFont typeface="Arial"/>
              <a:buNone/>
            </a:pPr>
            <a:r>
              <a:rPr lang="en-US" sz="4500" b="1" i="0" u="none" strike="noStrike" cap="none" dirty="0">
                <a:solidFill>
                  <a:schemeClr val="dk1"/>
                </a:solidFill>
                <a:latin typeface="Arial"/>
                <a:ea typeface="Arial"/>
                <a:cs typeface="Arial"/>
                <a:sym typeface="Arial"/>
              </a:rPr>
              <a:t>Thank You</a:t>
            </a:r>
            <a:endParaRPr sz="4500" b="1"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357247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5"/>
          <p:cNvSpPr txBox="1">
            <a:spLocks noGrp="1"/>
          </p:cNvSpPr>
          <p:nvPr>
            <p:ph type="body" idx="1"/>
          </p:nvPr>
        </p:nvSpPr>
        <p:spPr>
          <a:xfrm>
            <a:off x="0" y="304800"/>
            <a:ext cx="9144000" cy="6553200"/>
          </a:xfrm>
          <a:prstGeom prst="rect">
            <a:avLst/>
          </a:prstGeom>
          <a:noFill/>
          <a:ln>
            <a:noFill/>
          </a:ln>
        </p:spPr>
        <p:txBody>
          <a:bodyPr spcFirstLastPara="1" wrap="square" lIns="91425" tIns="45700" rIns="91425" bIns="45700" anchor="t" anchorCtr="0">
            <a:noAutofit/>
          </a:bodyPr>
          <a:lstStyle/>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p:txBody>
      </p:sp>
      <p:sp>
        <p:nvSpPr>
          <p:cNvPr id="67" name="Google Shape;67;p5"/>
          <p:cNvSpPr txBox="1"/>
          <p:nvPr/>
        </p:nvSpPr>
        <p:spPr>
          <a:xfrm>
            <a:off x="-1" y="0"/>
            <a:ext cx="9144000" cy="7030386"/>
          </a:xfrm>
          <a:prstGeom prst="rect">
            <a:avLst/>
          </a:prstGeom>
          <a:noFill/>
          <a:ln>
            <a:noFill/>
          </a:ln>
        </p:spPr>
        <p:txBody>
          <a:bodyPr spcFirstLastPara="1" wrap="square" lIns="91425" tIns="45700" rIns="91425" bIns="45700" anchor="t" anchorCtr="0">
            <a:noAutofit/>
          </a:bodyPr>
          <a:lstStyle/>
          <a:p>
            <a:pPr marR="0" lvl="0" algn="just" rtl="0">
              <a:lnSpc>
                <a:spcPct val="100000"/>
              </a:lnSpc>
              <a:spcBef>
                <a:spcPts val="0"/>
              </a:spcBef>
              <a:spcAft>
                <a:spcPts val="0"/>
              </a:spcAft>
            </a:pPr>
            <a:endParaRPr lang="en-US" sz="2600" b="1" u="sng" dirty="0">
              <a:solidFill>
                <a:schemeClr val="dk1"/>
              </a:solidFill>
              <a:latin typeface="Lato"/>
            </a:endParaRPr>
          </a:p>
          <a:p>
            <a:pPr marR="0" lvl="0" algn="just" rtl="0">
              <a:lnSpc>
                <a:spcPct val="100000"/>
              </a:lnSpc>
              <a:spcBef>
                <a:spcPts val="0"/>
              </a:spcBef>
              <a:spcAft>
                <a:spcPts val="0"/>
              </a:spcAft>
            </a:pPr>
            <a:endParaRPr lang="en-US" sz="2600" i="0" strike="noStrike" cap="none" dirty="0">
              <a:solidFill>
                <a:schemeClr val="dk1"/>
              </a:solidFill>
              <a:latin typeface="Lato"/>
              <a:sym typeface="Arial"/>
            </a:endParaRPr>
          </a:p>
          <a:p>
            <a:pPr marL="0" marR="0" lvl="0" indent="0" algn="l" rtl="0">
              <a:lnSpc>
                <a:spcPct val="100000"/>
              </a:lnSpc>
              <a:spcBef>
                <a:spcPts val="0"/>
              </a:spcBef>
              <a:spcAft>
                <a:spcPts val="0"/>
              </a:spcAft>
              <a:buNone/>
            </a:pPr>
            <a:endParaRPr sz="1800" b="1" i="0" u="none" strike="noStrike" cap="none" dirty="0">
              <a:solidFill>
                <a:schemeClr val="dk1"/>
              </a:solidFill>
              <a:latin typeface="Arial"/>
              <a:ea typeface="Arial"/>
              <a:cs typeface="Arial"/>
              <a:sym typeface="Arial"/>
            </a:endParaRPr>
          </a:p>
        </p:txBody>
      </p:sp>
      <p:pic>
        <p:nvPicPr>
          <p:cNvPr id="4" name="Picture 3" descr="Text&#10;&#10;Description automatically generated">
            <a:extLst>
              <a:ext uri="{FF2B5EF4-FFF2-40B4-BE49-F238E27FC236}">
                <a16:creationId xmlns:a16="http://schemas.microsoft.com/office/drawing/2014/main" id="{FE4A0033-996F-43C9-A5EC-2AF4A228C7A0}"/>
              </a:ext>
            </a:extLst>
          </p:cNvPr>
          <p:cNvPicPr>
            <a:picLocks noChangeAspect="1"/>
          </p:cNvPicPr>
          <p:nvPr/>
        </p:nvPicPr>
        <p:blipFill rotWithShape="1">
          <a:blip r:embed="rId3"/>
          <a:srcRect t="20765" b="28306"/>
          <a:stretch/>
        </p:blipFill>
        <p:spPr>
          <a:xfrm>
            <a:off x="16870" y="0"/>
            <a:ext cx="9127129" cy="6553200"/>
          </a:xfrm>
          <a:prstGeom prst="rect">
            <a:avLst/>
          </a:prstGeom>
        </p:spPr>
      </p:pic>
    </p:spTree>
    <p:extLst>
      <p:ext uri="{BB962C8B-B14F-4D97-AF65-F5344CB8AC3E}">
        <p14:creationId xmlns:p14="http://schemas.microsoft.com/office/powerpoint/2010/main" val="359576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5"/>
          <p:cNvSpPr txBox="1">
            <a:spLocks noGrp="1"/>
          </p:cNvSpPr>
          <p:nvPr>
            <p:ph type="body" idx="1"/>
          </p:nvPr>
        </p:nvSpPr>
        <p:spPr>
          <a:xfrm>
            <a:off x="0" y="304800"/>
            <a:ext cx="9144000" cy="6553200"/>
          </a:xfrm>
          <a:prstGeom prst="rect">
            <a:avLst/>
          </a:prstGeom>
          <a:noFill/>
          <a:ln>
            <a:noFill/>
          </a:ln>
        </p:spPr>
        <p:txBody>
          <a:bodyPr spcFirstLastPara="1" wrap="square" lIns="91425" tIns="45700" rIns="91425" bIns="45700" anchor="t" anchorCtr="0">
            <a:noAutofit/>
          </a:bodyPr>
          <a:lstStyle/>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p:txBody>
      </p:sp>
      <p:sp>
        <p:nvSpPr>
          <p:cNvPr id="67" name="Google Shape;67;p5"/>
          <p:cNvSpPr txBox="1"/>
          <p:nvPr/>
        </p:nvSpPr>
        <p:spPr>
          <a:xfrm>
            <a:off x="-1" y="0"/>
            <a:ext cx="9144000" cy="7030386"/>
          </a:xfrm>
          <a:prstGeom prst="rect">
            <a:avLst/>
          </a:prstGeom>
          <a:noFill/>
          <a:ln>
            <a:noFill/>
          </a:ln>
        </p:spPr>
        <p:txBody>
          <a:bodyPr spcFirstLastPara="1" wrap="square" lIns="91425" tIns="45700" rIns="91425" bIns="45700" anchor="t" anchorCtr="0">
            <a:noAutofit/>
          </a:bodyPr>
          <a:lstStyle/>
          <a:p>
            <a:pPr marR="0" lvl="0" algn="just" rtl="0">
              <a:lnSpc>
                <a:spcPct val="100000"/>
              </a:lnSpc>
              <a:spcBef>
                <a:spcPts val="0"/>
              </a:spcBef>
              <a:spcAft>
                <a:spcPts val="0"/>
              </a:spcAft>
            </a:pPr>
            <a:endParaRPr lang="en-US" sz="2600" b="1" u="sng" dirty="0">
              <a:solidFill>
                <a:schemeClr val="dk1"/>
              </a:solidFill>
              <a:latin typeface="Lato"/>
            </a:endParaRPr>
          </a:p>
          <a:p>
            <a:pPr marR="0" lvl="0" algn="just" rtl="0">
              <a:lnSpc>
                <a:spcPct val="100000"/>
              </a:lnSpc>
              <a:spcBef>
                <a:spcPts val="0"/>
              </a:spcBef>
              <a:spcAft>
                <a:spcPts val="0"/>
              </a:spcAft>
            </a:pPr>
            <a:endParaRPr lang="en-US" sz="2600" i="0" strike="noStrike" cap="none" dirty="0">
              <a:solidFill>
                <a:schemeClr val="dk1"/>
              </a:solidFill>
              <a:latin typeface="Lato"/>
              <a:sym typeface="Arial"/>
            </a:endParaRPr>
          </a:p>
          <a:p>
            <a:pPr marL="0" marR="0" lvl="0" indent="0" algn="l" rtl="0">
              <a:lnSpc>
                <a:spcPct val="100000"/>
              </a:lnSpc>
              <a:spcBef>
                <a:spcPts val="0"/>
              </a:spcBef>
              <a:spcAft>
                <a:spcPts val="0"/>
              </a:spcAft>
              <a:buNone/>
            </a:pPr>
            <a:endParaRPr sz="1800" b="1" i="0" u="none" strike="noStrike" cap="none" dirty="0">
              <a:solidFill>
                <a:schemeClr val="dk1"/>
              </a:solidFill>
              <a:latin typeface="Arial"/>
              <a:ea typeface="Arial"/>
              <a:cs typeface="Arial"/>
              <a:sym typeface="Arial"/>
            </a:endParaRPr>
          </a:p>
        </p:txBody>
      </p:sp>
      <p:pic>
        <p:nvPicPr>
          <p:cNvPr id="4" name="Picture 3" descr="Text&#10;&#10;Description automatically generated">
            <a:extLst>
              <a:ext uri="{FF2B5EF4-FFF2-40B4-BE49-F238E27FC236}">
                <a16:creationId xmlns:a16="http://schemas.microsoft.com/office/drawing/2014/main" id="{69F289B9-864C-4FC5-BE0C-D6ABCBE40676}"/>
              </a:ext>
            </a:extLst>
          </p:cNvPr>
          <p:cNvPicPr>
            <a:picLocks noChangeAspect="1"/>
          </p:cNvPicPr>
          <p:nvPr/>
        </p:nvPicPr>
        <p:blipFill rotWithShape="1">
          <a:blip r:embed="rId3"/>
          <a:srcRect t="70820"/>
          <a:stretch/>
        </p:blipFill>
        <p:spPr>
          <a:xfrm>
            <a:off x="16870" y="14990"/>
            <a:ext cx="9127129" cy="5456420"/>
          </a:xfrm>
          <a:prstGeom prst="rect">
            <a:avLst/>
          </a:prstGeom>
        </p:spPr>
      </p:pic>
    </p:spTree>
    <p:extLst>
      <p:ext uri="{BB962C8B-B14F-4D97-AF65-F5344CB8AC3E}">
        <p14:creationId xmlns:p14="http://schemas.microsoft.com/office/powerpoint/2010/main" val="4177845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5"/>
          <p:cNvSpPr txBox="1">
            <a:spLocks noGrp="1"/>
          </p:cNvSpPr>
          <p:nvPr>
            <p:ph type="body" idx="1"/>
          </p:nvPr>
        </p:nvSpPr>
        <p:spPr>
          <a:xfrm>
            <a:off x="0" y="304800"/>
            <a:ext cx="9144000" cy="6553200"/>
          </a:xfrm>
          <a:prstGeom prst="rect">
            <a:avLst/>
          </a:prstGeom>
          <a:noFill/>
          <a:ln>
            <a:noFill/>
          </a:ln>
        </p:spPr>
        <p:txBody>
          <a:bodyPr spcFirstLastPara="1" wrap="square" lIns="91425" tIns="45700" rIns="91425" bIns="45700" anchor="t" anchorCtr="0">
            <a:noAutofit/>
          </a:bodyPr>
          <a:lstStyle/>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p:txBody>
      </p:sp>
      <p:sp>
        <p:nvSpPr>
          <p:cNvPr id="67" name="Google Shape;67;p5"/>
          <p:cNvSpPr txBox="1"/>
          <p:nvPr/>
        </p:nvSpPr>
        <p:spPr>
          <a:xfrm>
            <a:off x="-1" y="0"/>
            <a:ext cx="9144000" cy="7030386"/>
          </a:xfrm>
          <a:prstGeom prst="rect">
            <a:avLst/>
          </a:prstGeom>
          <a:noFill/>
          <a:ln>
            <a:noFill/>
          </a:ln>
        </p:spPr>
        <p:txBody>
          <a:bodyPr spcFirstLastPara="1" wrap="square" lIns="91425" tIns="45700" rIns="91425" bIns="45700" anchor="t" anchorCtr="0">
            <a:noAutofit/>
          </a:bodyPr>
          <a:lstStyle/>
          <a:p>
            <a:pPr marR="0" lvl="0" algn="just" rtl="0">
              <a:lnSpc>
                <a:spcPct val="100000"/>
              </a:lnSpc>
              <a:spcBef>
                <a:spcPts val="0"/>
              </a:spcBef>
              <a:spcAft>
                <a:spcPts val="0"/>
              </a:spcAft>
            </a:pPr>
            <a:endParaRPr lang="en-US" sz="2600" b="1" u="sng" dirty="0">
              <a:solidFill>
                <a:schemeClr val="dk1"/>
              </a:solidFill>
              <a:latin typeface="Lato"/>
            </a:endParaRPr>
          </a:p>
          <a:p>
            <a:pPr marR="0" lvl="0" algn="just" rtl="0">
              <a:lnSpc>
                <a:spcPct val="100000"/>
              </a:lnSpc>
              <a:spcBef>
                <a:spcPts val="0"/>
              </a:spcBef>
              <a:spcAft>
                <a:spcPts val="0"/>
              </a:spcAft>
            </a:pPr>
            <a:endParaRPr lang="en-US" sz="2600" i="0" strike="noStrike" cap="none" dirty="0">
              <a:solidFill>
                <a:schemeClr val="dk1"/>
              </a:solidFill>
              <a:latin typeface="Lato"/>
              <a:sym typeface="Arial"/>
            </a:endParaRPr>
          </a:p>
          <a:p>
            <a:pPr marL="0" marR="0" lvl="0" indent="0" algn="l" rtl="0">
              <a:lnSpc>
                <a:spcPct val="100000"/>
              </a:lnSpc>
              <a:spcBef>
                <a:spcPts val="0"/>
              </a:spcBef>
              <a:spcAft>
                <a:spcPts val="0"/>
              </a:spcAft>
              <a:buNone/>
            </a:pPr>
            <a:endParaRPr sz="1800" b="1" i="0" u="none" strike="noStrike" cap="none" dirty="0">
              <a:solidFill>
                <a:schemeClr val="dk1"/>
              </a:solidFill>
              <a:latin typeface="Arial"/>
              <a:ea typeface="Arial"/>
              <a:cs typeface="Arial"/>
              <a:sym typeface="Arial"/>
            </a:endParaRPr>
          </a:p>
        </p:txBody>
      </p:sp>
      <p:pic>
        <p:nvPicPr>
          <p:cNvPr id="3" name="Picture 2" descr="Text&#10;&#10;Description automatically generated">
            <a:extLst>
              <a:ext uri="{FF2B5EF4-FFF2-40B4-BE49-F238E27FC236}">
                <a16:creationId xmlns:a16="http://schemas.microsoft.com/office/drawing/2014/main" id="{15D7A213-8DE1-4206-8040-439E232083D6}"/>
              </a:ext>
            </a:extLst>
          </p:cNvPr>
          <p:cNvPicPr>
            <a:picLocks noChangeAspect="1"/>
          </p:cNvPicPr>
          <p:nvPr/>
        </p:nvPicPr>
        <p:blipFill rotWithShape="1">
          <a:blip r:embed="rId3"/>
          <a:srcRect b="48415"/>
          <a:stretch/>
        </p:blipFill>
        <p:spPr>
          <a:xfrm>
            <a:off x="0" y="0"/>
            <a:ext cx="8829207" cy="6858000"/>
          </a:xfrm>
          <a:prstGeom prst="rect">
            <a:avLst/>
          </a:prstGeom>
        </p:spPr>
      </p:pic>
    </p:spTree>
    <p:extLst>
      <p:ext uri="{BB962C8B-B14F-4D97-AF65-F5344CB8AC3E}">
        <p14:creationId xmlns:p14="http://schemas.microsoft.com/office/powerpoint/2010/main" val="1178698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5"/>
          <p:cNvSpPr txBox="1">
            <a:spLocks noGrp="1"/>
          </p:cNvSpPr>
          <p:nvPr>
            <p:ph type="body" idx="1"/>
          </p:nvPr>
        </p:nvSpPr>
        <p:spPr>
          <a:xfrm>
            <a:off x="0" y="304800"/>
            <a:ext cx="9144000" cy="6553200"/>
          </a:xfrm>
          <a:prstGeom prst="rect">
            <a:avLst/>
          </a:prstGeom>
          <a:noFill/>
          <a:ln>
            <a:noFill/>
          </a:ln>
        </p:spPr>
        <p:txBody>
          <a:bodyPr spcFirstLastPara="1" wrap="square" lIns="91425" tIns="45700" rIns="91425" bIns="45700" anchor="t" anchorCtr="0">
            <a:noAutofit/>
          </a:bodyPr>
          <a:lstStyle/>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p:txBody>
      </p:sp>
      <p:sp>
        <p:nvSpPr>
          <p:cNvPr id="67" name="Google Shape;67;p5"/>
          <p:cNvSpPr txBox="1"/>
          <p:nvPr/>
        </p:nvSpPr>
        <p:spPr>
          <a:xfrm>
            <a:off x="-1" y="0"/>
            <a:ext cx="9144000" cy="7030386"/>
          </a:xfrm>
          <a:prstGeom prst="rect">
            <a:avLst/>
          </a:prstGeom>
          <a:noFill/>
          <a:ln>
            <a:noFill/>
          </a:ln>
        </p:spPr>
        <p:txBody>
          <a:bodyPr spcFirstLastPara="1" wrap="square" lIns="91425" tIns="45700" rIns="91425" bIns="45700" anchor="t" anchorCtr="0">
            <a:noAutofit/>
          </a:bodyPr>
          <a:lstStyle/>
          <a:p>
            <a:pPr marR="0" lvl="0" algn="just" rtl="0">
              <a:lnSpc>
                <a:spcPct val="100000"/>
              </a:lnSpc>
              <a:spcBef>
                <a:spcPts val="0"/>
              </a:spcBef>
              <a:spcAft>
                <a:spcPts val="0"/>
              </a:spcAft>
            </a:pPr>
            <a:endParaRPr lang="en-US" sz="2600" b="1" u="sng" dirty="0">
              <a:solidFill>
                <a:schemeClr val="dk1"/>
              </a:solidFill>
              <a:latin typeface="Lato"/>
            </a:endParaRPr>
          </a:p>
          <a:p>
            <a:pPr marR="0" lvl="0" algn="just" rtl="0">
              <a:lnSpc>
                <a:spcPct val="100000"/>
              </a:lnSpc>
              <a:spcBef>
                <a:spcPts val="0"/>
              </a:spcBef>
              <a:spcAft>
                <a:spcPts val="0"/>
              </a:spcAft>
            </a:pPr>
            <a:endParaRPr lang="en-US" sz="2600" i="0" strike="noStrike" cap="none" dirty="0">
              <a:solidFill>
                <a:schemeClr val="dk1"/>
              </a:solidFill>
              <a:latin typeface="Lato"/>
              <a:sym typeface="Arial"/>
            </a:endParaRPr>
          </a:p>
          <a:p>
            <a:pPr marL="0" marR="0" lvl="0" indent="0" algn="l" rtl="0">
              <a:lnSpc>
                <a:spcPct val="100000"/>
              </a:lnSpc>
              <a:spcBef>
                <a:spcPts val="0"/>
              </a:spcBef>
              <a:spcAft>
                <a:spcPts val="0"/>
              </a:spcAft>
              <a:buNone/>
            </a:pPr>
            <a:endParaRPr sz="1800" b="1" i="0" u="none" strike="noStrike" cap="none" dirty="0">
              <a:solidFill>
                <a:schemeClr val="dk1"/>
              </a:solidFill>
              <a:latin typeface="Arial"/>
              <a:ea typeface="Arial"/>
              <a:cs typeface="Arial"/>
              <a:sym typeface="Arial"/>
            </a:endParaRPr>
          </a:p>
        </p:txBody>
      </p:sp>
      <p:pic>
        <p:nvPicPr>
          <p:cNvPr id="3" name="Picture 2" descr="Text&#10;&#10;Description automatically generated">
            <a:extLst>
              <a:ext uri="{FF2B5EF4-FFF2-40B4-BE49-F238E27FC236}">
                <a16:creationId xmlns:a16="http://schemas.microsoft.com/office/drawing/2014/main" id="{9766B697-DBE1-4C01-88AE-7DD6DC097ADB}"/>
              </a:ext>
            </a:extLst>
          </p:cNvPr>
          <p:cNvPicPr>
            <a:picLocks noChangeAspect="1"/>
          </p:cNvPicPr>
          <p:nvPr/>
        </p:nvPicPr>
        <p:blipFill rotWithShape="1">
          <a:blip r:embed="rId3"/>
          <a:srcRect t="50000" b="21311"/>
          <a:stretch/>
        </p:blipFill>
        <p:spPr>
          <a:xfrm>
            <a:off x="-2" y="0"/>
            <a:ext cx="9144000" cy="5231567"/>
          </a:xfrm>
          <a:prstGeom prst="rect">
            <a:avLst/>
          </a:prstGeom>
        </p:spPr>
      </p:pic>
    </p:spTree>
    <p:extLst>
      <p:ext uri="{BB962C8B-B14F-4D97-AF65-F5344CB8AC3E}">
        <p14:creationId xmlns:p14="http://schemas.microsoft.com/office/powerpoint/2010/main" val="3116949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5"/>
          <p:cNvSpPr txBox="1">
            <a:spLocks noGrp="1"/>
          </p:cNvSpPr>
          <p:nvPr>
            <p:ph type="body" idx="1"/>
          </p:nvPr>
        </p:nvSpPr>
        <p:spPr>
          <a:xfrm>
            <a:off x="0" y="304800"/>
            <a:ext cx="9144000" cy="6553200"/>
          </a:xfrm>
          <a:prstGeom prst="rect">
            <a:avLst/>
          </a:prstGeom>
          <a:noFill/>
          <a:ln>
            <a:noFill/>
          </a:ln>
        </p:spPr>
        <p:txBody>
          <a:bodyPr spcFirstLastPara="1" wrap="square" lIns="91425" tIns="45700" rIns="91425" bIns="45700" anchor="t" anchorCtr="0">
            <a:noAutofit/>
          </a:bodyPr>
          <a:lstStyle/>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p:txBody>
      </p:sp>
      <p:sp>
        <p:nvSpPr>
          <p:cNvPr id="67" name="Google Shape;67;p5"/>
          <p:cNvSpPr txBox="1"/>
          <p:nvPr/>
        </p:nvSpPr>
        <p:spPr>
          <a:xfrm>
            <a:off x="-1" y="0"/>
            <a:ext cx="9144000" cy="7030386"/>
          </a:xfrm>
          <a:prstGeom prst="rect">
            <a:avLst/>
          </a:prstGeom>
          <a:noFill/>
          <a:ln>
            <a:noFill/>
          </a:ln>
        </p:spPr>
        <p:txBody>
          <a:bodyPr spcFirstLastPara="1" wrap="square" lIns="91425" tIns="45700" rIns="91425" bIns="45700" anchor="t" anchorCtr="0">
            <a:noAutofit/>
          </a:bodyPr>
          <a:lstStyle/>
          <a:p>
            <a:pPr algn="just" fontAlgn="base"/>
            <a:r>
              <a:rPr lang="en-US" sz="2500" b="1" i="0" u="sng" dirty="0">
                <a:solidFill>
                  <a:srgbClr val="212121"/>
                </a:solidFill>
                <a:effectLst/>
                <a:latin typeface="Lato"/>
                <a:cs typeface="Lao UI" panose="020B0502040204020203" pitchFamily="34" charset="0"/>
              </a:rPr>
              <a:t>The 4 Stages of Cognitive Development</a:t>
            </a:r>
            <a:endParaRPr lang="en-US" sz="2500" b="0" i="0" dirty="0">
              <a:solidFill>
                <a:srgbClr val="212121"/>
              </a:solidFill>
              <a:effectLst/>
              <a:latin typeface="Lato"/>
              <a:cs typeface="Lao UI" panose="020B0502040204020203" pitchFamily="34" charset="0"/>
            </a:endParaRPr>
          </a:p>
          <a:p>
            <a:pPr marL="342900" indent="-342900" algn="just" fontAlgn="base">
              <a:buFont typeface="Arial" panose="020B0604020202020204" pitchFamily="34" charset="0"/>
              <a:buChar char="•"/>
            </a:pPr>
            <a:r>
              <a:rPr lang="en-US" sz="2400" b="0" i="0" dirty="0">
                <a:solidFill>
                  <a:srgbClr val="212121"/>
                </a:solidFill>
                <a:effectLst/>
                <a:latin typeface="Lato"/>
                <a:cs typeface="Lao UI" panose="020B0502040204020203" pitchFamily="34" charset="0"/>
              </a:rPr>
              <a:t>Jean Piaget's theory of cognitive development suggests that children move through four different stages of mental development. </a:t>
            </a:r>
          </a:p>
          <a:p>
            <a:pPr marL="342900" indent="-342900" algn="just" fontAlgn="base">
              <a:buFont typeface="Arial" panose="020B0604020202020204" pitchFamily="34" charset="0"/>
              <a:buChar char="•"/>
            </a:pPr>
            <a:r>
              <a:rPr lang="en-US" sz="2400" b="0" i="0" dirty="0">
                <a:solidFill>
                  <a:srgbClr val="212121"/>
                </a:solidFill>
                <a:effectLst/>
                <a:latin typeface="Lato"/>
                <a:cs typeface="Lao UI" panose="020B0502040204020203" pitchFamily="34" charset="0"/>
              </a:rPr>
              <a:t>His theory focuses not only on understanding how children acquire knowledge, but also on understanding the nature of intelligence.</a:t>
            </a:r>
            <a:endParaRPr lang="en-US" sz="2400" baseline="30000" dirty="0">
              <a:solidFill>
                <a:srgbClr val="0000EE"/>
              </a:solidFill>
              <a:latin typeface="Lato"/>
              <a:cs typeface="Lao UI" panose="020B0502040204020203" pitchFamily="34" charset="0"/>
            </a:endParaRPr>
          </a:p>
          <a:p>
            <a:pPr marL="342900" indent="-342900" algn="just" fontAlgn="base">
              <a:buFont typeface="Arial" panose="020B0604020202020204" pitchFamily="34" charset="0"/>
              <a:buChar char="•"/>
            </a:pPr>
            <a:r>
              <a:rPr lang="en-US" sz="2400" b="0" i="0" dirty="0">
                <a:solidFill>
                  <a:srgbClr val="212121"/>
                </a:solidFill>
                <a:effectLst/>
                <a:latin typeface="Lato"/>
                <a:cs typeface="Lao UI" panose="020B0502040204020203" pitchFamily="34" charset="0"/>
              </a:rPr>
              <a:t> Piaget's stages are:</a:t>
            </a:r>
          </a:p>
          <a:p>
            <a:pPr marL="342900" indent="-342900" algn="just" fontAlgn="base">
              <a:buFont typeface="Arial" panose="020B0604020202020204" pitchFamily="34" charset="0"/>
              <a:buChar char="•"/>
            </a:pPr>
            <a:r>
              <a:rPr lang="en-US" sz="2400" b="0" i="0" dirty="0">
                <a:solidFill>
                  <a:srgbClr val="212121"/>
                </a:solidFill>
                <a:effectLst/>
                <a:latin typeface="Lato"/>
                <a:cs typeface="Lao UI" panose="020B0502040204020203" pitchFamily="34" charset="0"/>
              </a:rPr>
              <a:t>Sensorimotor stage: birth to 2 years</a:t>
            </a:r>
          </a:p>
          <a:p>
            <a:pPr marL="342900" indent="-342900" algn="just" fontAlgn="base">
              <a:buFont typeface="Arial" panose="020B0604020202020204" pitchFamily="34" charset="0"/>
              <a:buChar char="•"/>
            </a:pPr>
            <a:r>
              <a:rPr lang="en-US" sz="2400" b="0" i="0" dirty="0">
                <a:solidFill>
                  <a:schemeClr val="tx1"/>
                </a:solidFill>
                <a:effectLst/>
                <a:latin typeface="Lato"/>
                <a:cs typeface="Lao UI" panose="020B0502040204020203" pitchFamily="34" charset="0"/>
                <a:hlinkClick r:id="rId3">
                  <a:extLst>
                    <a:ext uri="{A12FA001-AC4F-418D-AE19-62706E023703}">
                      <ahyp:hlinkClr xmlns:ahyp="http://schemas.microsoft.com/office/drawing/2018/hyperlinkcolor" val="tx"/>
                    </a:ext>
                  </a:extLst>
                </a:hlinkClick>
              </a:rPr>
              <a:t>Preoperational stage</a:t>
            </a:r>
            <a:r>
              <a:rPr lang="en-US" sz="2400" b="0" i="0" dirty="0">
                <a:solidFill>
                  <a:schemeClr val="tx1"/>
                </a:solidFill>
                <a:effectLst/>
                <a:latin typeface="Lato"/>
                <a:cs typeface="Lao UI" panose="020B0502040204020203" pitchFamily="34" charset="0"/>
              </a:rPr>
              <a:t>: ages </a:t>
            </a:r>
            <a:r>
              <a:rPr lang="en-US" sz="2400" b="0" i="0" dirty="0">
                <a:solidFill>
                  <a:srgbClr val="212121"/>
                </a:solidFill>
                <a:effectLst/>
                <a:latin typeface="Lato"/>
                <a:cs typeface="Lao UI" panose="020B0502040204020203" pitchFamily="34" charset="0"/>
              </a:rPr>
              <a:t>2 to 7</a:t>
            </a:r>
          </a:p>
          <a:p>
            <a:pPr marL="342900" indent="-342900" algn="just" fontAlgn="base">
              <a:buFont typeface="Arial" panose="020B0604020202020204" pitchFamily="34" charset="0"/>
              <a:buChar char="•"/>
            </a:pPr>
            <a:r>
              <a:rPr lang="en-US" sz="2400" b="0" i="0" dirty="0">
                <a:solidFill>
                  <a:srgbClr val="212121"/>
                </a:solidFill>
                <a:effectLst/>
                <a:latin typeface="Lato"/>
                <a:cs typeface="Lao UI" panose="020B0502040204020203" pitchFamily="34" charset="0"/>
              </a:rPr>
              <a:t>Concrete operational stage: ages 7 to 11</a:t>
            </a:r>
          </a:p>
          <a:p>
            <a:pPr marL="342900" indent="-342900" algn="just" fontAlgn="base">
              <a:buFont typeface="Arial" panose="020B0604020202020204" pitchFamily="34" charset="0"/>
              <a:buChar char="•"/>
            </a:pPr>
            <a:r>
              <a:rPr lang="en-US" sz="2400" b="0" i="0" dirty="0">
                <a:solidFill>
                  <a:srgbClr val="212121"/>
                </a:solidFill>
                <a:effectLst/>
                <a:latin typeface="Lato"/>
                <a:cs typeface="Lao UI" panose="020B0502040204020203" pitchFamily="34" charset="0"/>
              </a:rPr>
              <a:t>Formal operational stage: ages 12 and up</a:t>
            </a:r>
          </a:p>
          <a:p>
            <a:pPr marL="342900" indent="-342900" algn="just" fontAlgn="base">
              <a:buFont typeface="Arial" panose="020B0604020202020204" pitchFamily="34" charset="0"/>
              <a:buChar char="•"/>
            </a:pPr>
            <a:r>
              <a:rPr lang="en-US" sz="2400" b="0" i="0" dirty="0">
                <a:solidFill>
                  <a:srgbClr val="212121"/>
                </a:solidFill>
                <a:effectLst/>
                <a:latin typeface="Lato"/>
                <a:cs typeface="Lao UI" panose="020B0502040204020203" pitchFamily="34" charset="0"/>
              </a:rPr>
              <a:t>Piaget believed that children take an active role in the learning process, acting much like little scientists as they perform experiments, make observations, and learn about the world. As kids interact with the world around them, they continually add new knowledge, build upon existing knowledge, and adapt previously held ideas to accommodate new information.</a:t>
            </a:r>
            <a:endParaRPr lang="en-US" sz="2400" b="1" i="0" u="none" strike="noStrike" cap="none" dirty="0">
              <a:solidFill>
                <a:schemeClr val="dk1"/>
              </a:solidFill>
              <a:latin typeface="Lato"/>
              <a:cs typeface="Lao UI" panose="020B0502040204020203" pitchFamily="34" charset="0"/>
              <a:sym typeface="Arial"/>
            </a:endParaRPr>
          </a:p>
        </p:txBody>
      </p:sp>
    </p:spTree>
    <p:extLst>
      <p:ext uri="{BB962C8B-B14F-4D97-AF65-F5344CB8AC3E}">
        <p14:creationId xmlns:p14="http://schemas.microsoft.com/office/powerpoint/2010/main" val="2418084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5"/>
          <p:cNvSpPr txBox="1">
            <a:spLocks noGrp="1"/>
          </p:cNvSpPr>
          <p:nvPr>
            <p:ph type="body" idx="1"/>
          </p:nvPr>
        </p:nvSpPr>
        <p:spPr>
          <a:xfrm>
            <a:off x="0" y="304800"/>
            <a:ext cx="9144000" cy="6553200"/>
          </a:xfrm>
          <a:prstGeom prst="rect">
            <a:avLst/>
          </a:prstGeom>
          <a:noFill/>
          <a:ln>
            <a:noFill/>
          </a:ln>
        </p:spPr>
        <p:txBody>
          <a:bodyPr spcFirstLastPara="1" wrap="square" lIns="91425" tIns="45700" rIns="91425" bIns="45700" anchor="t" anchorCtr="0">
            <a:noAutofit/>
          </a:bodyPr>
          <a:lstStyle/>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p:txBody>
      </p:sp>
      <p:sp>
        <p:nvSpPr>
          <p:cNvPr id="67" name="Google Shape;67;p5"/>
          <p:cNvSpPr txBox="1"/>
          <p:nvPr/>
        </p:nvSpPr>
        <p:spPr>
          <a:xfrm>
            <a:off x="-1" y="0"/>
            <a:ext cx="9144000" cy="7030386"/>
          </a:xfrm>
          <a:prstGeom prst="rect">
            <a:avLst/>
          </a:prstGeom>
          <a:noFill/>
          <a:ln>
            <a:noFill/>
          </a:ln>
        </p:spPr>
        <p:txBody>
          <a:bodyPr spcFirstLastPara="1" wrap="square" lIns="91425" tIns="45700" rIns="91425" bIns="45700" anchor="t" anchorCtr="0">
            <a:noAutofit/>
          </a:bodyPr>
          <a:lstStyle/>
          <a:p>
            <a:pPr marR="0" lvl="0" algn="just" rtl="0">
              <a:lnSpc>
                <a:spcPct val="100000"/>
              </a:lnSpc>
              <a:spcBef>
                <a:spcPts val="0"/>
              </a:spcBef>
              <a:spcAft>
                <a:spcPts val="0"/>
              </a:spcAft>
            </a:pPr>
            <a:endParaRPr lang="en-US" sz="2600" b="1" u="sng" dirty="0">
              <a:solidFill>
                <a:schemeClr val="dk1"/>
              </a:solidFill>
              <a:latin typeface="Lato"/>
            </a:endParaRPr>
          </a:p>
          <a:p>
            <a:pPr marR="0" lvl="0" algn="just" rtl="0">
              <a:lnSpc>
                <a:spcPct val="100000"/>
              </a:lnSpc>
              <a:spcBef>
                <a:spcPts val="0"/>
              </a:spcBef>
              <a:spcAft>
                <a:spcPts val="0"/>
              </a:spcAft>
            </a:pPr>
            <a:endParaRPr lang="en-US" sz="2600" i="0" strike="noStrike" cap="none" dirty="0">
              <a:solidFill>
                <a:schemeClr val="dk1"/>
              </a:solidFill>
              <a:latin typeface="Lato"/>
              <a:sym typeface="Arial"/>
            </a:endParaRPr>
          </a:p>
          <a:p>
            <a:pPr marL="0" marR="0" lvl="0" indent="0" algn="l" rtl="0">
              <a:lnSpc>
                <a:spcPct val="100000"/>
              </a:lnSpc>
              <a:spcBef>
                <a:spcPts val="0"/>
              </a:spcBef>
              <a:spcAft>
                <a:spcPts val="0"/>
              </a:spcAft>
              <a:buNone/>
            </a:pPr>
            <a:endParaRPr sz="1800" b="1" i="0" u="none" strike="noStrike" cap="none" dirty="0">
              <a:solidFill>
                <a:schemeClr val="dk1"/>
              </a:solidFill>
              <a:latin typeface="Arial"/>
              <a:ea typeface="Arial"/>
              <a:cs typeface="Arial"/>
              <a:sym typeface="Arial"/>
            </a:endParaRPr>
          </a:p>
        </p:txBody>
      </p:sp>
      <p:pic>
        <p:nvPicPr>
          <p:cNvPr id="2" name="Picture 1">
            <a:extLst>
              <a:ext uri="{FF2B5EF4-FFF2-40B4-BE49-F238E27FC236}">
                <a16:creationId xmlns:a16="http://schemas.microsoft.com/office/drawing/2014/main" id="{2470F6B5-A8DE-4BFD-85A3-C32AA4B4593E}"/>
              </a:ext>
            </a:extLst>
          </p:cNvPr>
          <p:cNvPicPr>
            <a:picLocks noChangeAspect="1"/>
          </p:cNvPicPr>
          <p:nvPr/>
        </p:nvPicPr>
        <p:blipFill rotWithShape="1">
          <a:blip r:embed="rId3"/>
          <a:srcRect l="27213" t="27621" r="29180" b="17270"/>
          <a:stretch/>
        </p:blipFill>
        <p:spPr>
          <a:xfrm>
            <a:off x="-2" y="-1"/>
            <a:ext cx="8529405" cy="7225259"/>
          </a:xfrm>
          <a:prstGeom prst="rect">
            <a:avLst/>
          </a:prstGeom>
        </p:spPr>
      </p:pic>
    </p:spTree>
    <p:extLst>
      <p:ext uri="{BB962C8B-B14F-4D97-AF65-F5344CB8AC3E}">
        <p14:creationId xmlns:p14="http://schemas.microsoft.com/office/powerpoint/2010/main" val="411822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5"/>
          <p:cNvSpPr txBox="1">
            <a:spLocks noGrp="1"/>
          </p:cNvSpPr>
          <p:nvPr>
            <p:ph type="body" idx="1"/>
          </p:nvPr>
        </p:nvSpPr>
        <p:spPr>
          <a:xfrm>
            <a:off x="0" y="304800"/>
            <a:ext cx="9144000" cy="6553200"/>
          </a:xfrm>
          <a:prstGeom prst="rect">
            <a:avLst/>
          </a:prstGeom>
          <a:noFill/>
          <a:ln>
            <a:noFill/>
          </a:ln>
        </p:spPr>
        <p:txBody>
          <a:bodyPr spcFirstLastPara="1" wrap="square" lIns="91425" tIns="45700" rIns="91425" bIns="45700" anchor="t" anchorCtr="0">
            <a:noAutofit/>
          </a:bodyPr>
          <a:lstStyle/>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p:txBody>
      </p:sp>
      <p:sp>
        <p:nvSpPr>
          <p:cNvPr id="67" name="Google Shape;67;p5"/>
          <p:cNvSpPr txBox="1"/>
          <p:nvPr/>
        </p:nvSpPr>
        <p:spPr>
          <a:xfrm>
            <a:off x="-1" y="0"/>
            <a:ext cx="9144000" cy="7030386"/>
          </a:xfrm>
          <a:prstGeom prst="rect">
            <a:avLst/>
          </a:prstGeom>
          <a:noFill/>
          <a:ln>
            <a:noFill/>
          </a:ln>
        </p:spPr>
        <p:txBody>
          <a:bodyPr spcFirstLastPara="1" wrap="square" lIns="91425" tIns="45700" rIns="91425" bIns="45700" anchor="t" anchorCtr="0">
            <a:noAutofit/>
          </a:bodyPr>
          <a:lstStyle/>
          <a:p>
            <a:pPr algn="just" fontAlgn="base"/>
            <a:r>
              <a:rPr lang="en-US" sz="2800" b="1" i="0" u="sng" dirty="0">
                <a:solidFill>
                  <a:schemeClr val="tx1"/>
                </a:solidFill>
                <a:effectLst/>
                <a:latin typeface="Lato"/>
              </a:rPr>
              <a:t>The Sensorimotor Stage</a:t>
            </a:r>
          </a:p>
          <a:p>
            <a:pPr algn="just" fontAlgn="base"/>
            <a:r>
              <a:rPr lang="en-US" sz="2800" b="1" i="0" dirty="0">
                <a:solidFill>
                  <a:schemeClr val="tx1"/>
                </a:solidFill>
                <a:effectLst/>
                <a:latin typeface="Lato"/>
              </a:rPr>
              <a:t>Ages: Birth to 2 Years</a:t>
            </a:r>
            <a:endParaRPr lang="en-US" sz="2800" b="0" i="0" dirty="0">
              <a:solidFill>
                <a:schemeClr val="tx1"/>
              </a:solidFill>
              <a:effectLst/>
              <a:latin typeface="Lato"/>
            </a:endParaRPr>
          </a:p>
          <a:p>
            <a:pPr algn="just" fontAlgn="base"/>
            <a:r>
              <a:rPr lang="en-US" sz="2800" b="0" i="0" dirty="0">
                <a:solidFill>
                  <a:schemeClr val="tx1"/>
                </a:solidFill>
                <a:effectLst/>
                <a:latin typeface="Lato"/>
              </a:rPr>
              <a:t>Major Characteristics and Developmental Changes:</a:t>
            </a:r>
          </a:p>
          <a:p>
            <a:pPr marL="457200" indent="-457200" algn="just" fontAlgn="base">
              <a:buFont typeface="Arial" panose="020B0604020202020204" pitchFamily="34" charset="0"/>
              <a:buChar char="•"/>
            </a:pPr>
            <a:r>
              <a:rPr lang="en-US" sz="2800" b="0" i="0" dirty="0">
                <a:solidFill>
                  <a:schemeClr val="tx1"/>
                </a:solidFill>
                <a:effectLst/>
                <a:latin typeface="Lato"/>
              </a:rPr>
              <a:t>The infant knows the world through their movements and sensations.</a:t>
            </a:r>
          </a:p>
          <a:p>
            <a:pPr marL="457200" indent="-457200" algn="just" fontAlgn="base">
              <a:buFont typeface="Arial" panose="020B0604020202020204" pitchFamily="34" charset="0"/>
              <a:buChar char="•"/>
            </a:pPr>
            <a:r>
              <a:rPr lang="en-US" sz="2800" b="0" i="0" dirty="0">
                <a:solidFill>
                  <a:schemeClr val="tx1"/>
                </a:solidFill>
                <a:effectLst/>
                <a:latin typeface="Lato"/>
              </a:rPr>
              <a:t>Children learn about the world through basic actions such as sucking, grasping, looking, and listening</a:t>
            </a:r>
          </a:p>
          <a:p>
            <a:pPr marL="457200" indent="-457200" algn="just" fontAlgn="base">
              <a:buFont typeface="Arial" panose="020B0604020202020204" pitchFamily="34" charset="0"/>
              <a:buChar char="•"/>
            </a:pPr>
            <a:r>
              <a:rPr lang="en-US" sz="2800" b="0" i="0" dirty="0">
                <a:solidFill>
                  <a:schemeClr val="tx1"/>
                </a:solidFill>
                <a:effectLst/>
                <a:latin typeface="Lato"/>
              </a:rPr>
              <a:t>Infants learn that things continue to exist even though they cannot be seen (</a:t>
            </a:r>
            <a:r>
              <a:rPr lang="en-US" sz="2800" b="0" i="0" u="sng" dirty="0">
                <a:solidFill>
                  <a:schemeClr val="tx1"/>
                </a:solidFill>
                <a:effectLst/>
                <a:latin typeface="Lato"/>
                <a:hlinkClick r:id="rId3">
                  <a:extLst>
                    <a:ext uri="{A12FA001-AC4F-418D-AE19-62706E023703}">
                      <ahyp:hlinkClr xmlns:ahyp="http://schemas.microsoft.com/office/drawing/2018/hyperlinkcolor" val="tx"/>
                    </a:ext>
                  </a:extLst>
                </a:hlinkClick>
              </a:rPr>
              <a:t>object permanence</a:t>
            </a:r>
            <a:r>
              <a:rPr lang="en-US" sz="2800" b="0" i="0" dirty="0">
                <a:solidFill>
                  <a:schemeClr val="tx1"/>
                </a:solidFill>
                <a:effectLst/>
                <a:latin typeface="Lato"/>
              </a:rPr>
              <a:t>).</a:t>
            </a:r>
          </a:p>
          <a:p>
            <a:pPr marL="457200" indent="-457200" algn="just" fontAlgn="base">
              <a:buFont typeface="Arial" panose="020B0604020202020204" pitchFamily="34" charset="0"/>
              <a:buChar char="•"/>
            </a:pPr>
            <a:r>
              <a:rPr lang="en-US" sz="2800" b="0" i="0" dirty="0">
                <a:solidFill>
                  <a:schemeClr val="tx1"/>
                </a:solidFill>
                <a:effectLst/>
                <a:latin typeface="Lato"/>
              </a:rPr>
              <a:t>They are separate beings from the people and objects around </a:t>
            </a:r>
            <a:r>
              <a:rPr lang="en-US" sz="2800" b="0" i="0">
                <a:solidFill>
                  <a:schemeClr val="tx1"/>
                </a:solidFill>
                <a:effectLst/>
                <a:latin typeface="Lato"/>
              </a:rPr>
              <a:t>them.</a:t>
            </a:r>
          </a:p>
          <a:p>
            <a:pPr marL="457200" indent="-457200" algn="just" fontAlgn="base">
              <a:buFont typeface="Arial" panose="020B0604020202020204" pitchFamily="34" charset="0"/>
              <a:buChar char="•"/>
            </a:pPr>
            <a:r>
              <a:rPr lang="en-US" sz="2800" b="0" i="0">
                <a:solidFill>
                  <a:schemeClr val="tx1"/>
                </a:solidFill>
                <a:effectLst/>
                <a:latin typeface="Lato"/>
              </a:rPr>
              <a:t>They </a:t>
            </a:r>
            <a:r>
              <a:rPr lang="en-US" sz="2800" b="0" i="0" dirty="0">
                <a:solidFill>
                  <a:schemeClr val="tx1"/>
                </a:solidFill>
                <a:effectLst/>
                <a:latin typeface="Lato"/>
              </a:rPr>
              <a:t>realize that their actions can cause things to happen in the world around them</a:t>
            </a:r>
          </a:p>
          <a:p>
            <a:pPr marL="0" marR="0" lvl="0" indent="0" algn="l" rtl="0">
              <a:lnSpc>
                <a:spcPct val="100000"/>
              </a:lnSpc>
              <a:spcBef>
                <a:spcPts val="0"/>
              </a:spcBef>
              <a:spcAft>
                <a:spcPts val="0"/>
              </a:spcAft>
              <a:buNone/>
            </a:pPr>
            <a:endParaRPr sz="1800" b="1"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408940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5"/>
          <p:cNvSpPr txBox="1">
            <a:spLocks noGrp="1"/>
          </p:cNvSpPr>
          <p:nvPr>
            <p:ph type="body" idx="1"/>
          </p:nvPr>
        </p:nvSpPr>
        <p:spPr>
          <a:xfrm>
            <a:off x="0" y="304800"/>
            <a:ext cx="9144000" cy="6553200"/>
          </a:xfrm>
          <a:prstGeom prst="rect">
            <a:avLst/>
          </a:prstGeom>
          <a:noFill/>
          <a:ln>
            <a:noFill/>
          </a:ln>
        </p:spPr>
        <p:txBody>
          <a:bodyPr spcFirstLastPara="1" wrap="square" lIns="91425" tIns="45700" rIns="91425" bIns="45700" anchor="t" anchorCtr="0">
            <a:noAutofit/>
          </a:bodyPr>
          <a:lstStyle/>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p:txBody>
      </p:sp>
      <p:sp>
        <p:nvSpPr>
          <p:cNvPr id="67" name="Google Shape;67;p5"/>
          <p:cNvSpPr txBox="1"/>
          <p:nvPr/>
        </p:nvSpPr>
        <p:spPr>
          <a:xfrm>
            <a:off x="-1" y="0"/>
            <a:ext cx="9144000" cy="7030386"/>
          </a:xfrm>
          <a:prstGeom prst="rect">
            <a:avLst/>
          </a:prstGeom>
          <a:noFill/>
          <a:ln>
            <a:noFill/>
          </a:ln>
        </p:spPr>
        <p:txBody>
          <a:bodyPr spcFirstLastPara="1" wrap="square" lIns="91425" tIns="45700" rIns="91425" bIns="45700" anchor="t" anchorCtr="0">
            <a:noAutofit/>
          </a:bodyPr>
          <a:lstStyle/>
          <a:p>
            <a:pPr algn="l" fontAlgn="base"/>
            <a:r>
              <a:rPr lang="en-US" sz="2800" b="1" i="0" u="sng" dirty="0">
                <a:solidFill>
                  <a:schemeClr val="tx1"/>
                </a:solidFill>
                <a:effectLst/>
                <a:latin typeface="Lato"/>
              </a:rPr>
              <a:t>The Preoperational Stage</a:t>
            </a:r>
          </a:p>
          <a:p>
            <a:pPr algn="l" fontAlgn="base"/>
            <a:r>
              <a:rPr lang="en-US" sz="2800" b="1" i="0" dirty="0">
                <a:solidFill>
                  <a:schemeClr val="tx1"/>
                </a:solidFill>
                <a:effectLst/>
                <a:latin typeface="Lato"/>
              </a:rPr>
              <a:t>Ages: 2 to 7 Years</a:t>
            </a:r>
            <a:endParaRPr lang="en-US" sz="2800" b="0" i="0" dirty="0">
              <a:solidFill>
                <a:schemeClr val="tx1"/>
              </a:solidFill>
              <a:effectLst/>
              <a:latin typeface="Lato"/>
            </a:endParaRPr>
          </a:p>
          <a:p>
            <a:pPr algn="l" fontAlgn="base"/>
            <a:r>
              <a:rPr lang="en-US" sz="2800" b="0" i="0" dirty="0">
                <a:solidFill>
                  <a:srgbClr val="212121"/>
                </a:solidFill>
                <a:effectLst/>
                <a:latin typeface="Lato"/>
              </a:rPr>
              <a:t>Major Characteristics and Developmental Changes:</a:t>
            </a:r>
          </a:p>
          <a:p>
            <a:pPr marL="457200" indent="-457200" algn="l" fontAlgn="base">
              <a:buFont typeface="Arial" panose="020B0604020202020204" pitchFamily="34" charset="0"/>
              <a:buChar char="•"/>
            </a:pPr>
            <a:r>
              <a:rPr lang="en-US" sz="2800" b="0" i="0" dirty="0">
                <a:solidFill>
                  <a:srgbClr val="212121"/>
                </a:solidFill>
                <a:effectLst/>
                <a:latin typeface="Lato"/>
              </a:rPr>
              <a:t>Children begin to think symbolically and learn to use words and pictures to represent objects.</a:t>
            </a:r>
          </a:p>
          <a:p>
            <a:pPr marL="457200" indent="-457200" algn="l" fontAlgn="base">
              <a:buFont typeface="Arial" panose="020B0604020202020204" pitchFamily="34" charset="0"/>
              <a:buChar char="•"/>
            </a:pPr>
            <a:r>
              <a:rPr lang="en-US" sz="2800" b="0" i="0" dirty="0">
                <a:solidFill>
                  <a:srgbClr val="212121"/>
                </a:solidFill>
                <a:effectLst/>
                <a:latin typeface="Lato"/>
              </a:rPr>
              <a:t>Children at this stage tend to be egocentric and struggle to see things from the perspective of others.</a:t>
            </a:r>
          </a:p>
          <a:p>
            <a:pPr marL="457200" indent="-457200" algn="l" fontAlgn="base">
              <a:buFont typeface="Arial" panose="020B0604020202020204" pitchFamily="34" charset="0"/>
              <a:buChar char="•"/>
            </a:pPr>
            <a:r>
              <a:rPr lang="en-US" sz="2800" b="0" i="0" dirty="0">
                <a:solidFill>
                  <a:srgbClr val="212121"/>
                </a:solidFill>
                <a:effectLst/>
                <a:latin typeface="Lato"/>
              </a:rPr>
              <a:t>While they are getting better with language and thinking, they still tend to think about things in very concrete terms.</a:t>
            </a:r>
          </a:p>
        </p:txBody>
      </p:sp>
    </p:spTree>
    <p:extLst>
      <p:ext uri="{BB962C8B-B14F-4D97-AF65-F5344CB8AC3E}">
        <p14:creationId xmlns:p14="http://schemas.microsoft.com/office/powerpoint/2010/main" val="2911477396"/>
      </p:ext>
    </p:extLst>
  </p:cSld>
  <p:clrMapOvr>
    <a:masterClrMapping/>
  </p:clrMapOvr>
</p:sld>
</file>

<file path=ppt/theme/theme1.xml><?xml version="1.0" encoding="utf-8"?>
<a:theme xmlns:a="http://schemas.openxmlformats.org/drawingml/2006/main" name="Custom">
  <a:themeElements>
    <a:clrScheme name="Network 1">
      <a:dk1>
        <a:srgbClr val="000000"/>
      </a:dk1>
      <a:lt1>
        <a:srgbClr val="FFFFFF"/>
      </a:lt1>
      <a:dk2>
        <a:srgbClr val="330066"/>
      </a:dk2>
      <a:lt2>
        <a:srgbClr val="808080"/>
      </a:lt2>
      <a:accent1>
        <a:srgbClr val="CCCC00"/>
      </a:accent1>
      <a:accent2>
        <a:srgbClr val="669999"/>
      </a:accent2>
      <a:accent3>
        <a:srgbClr val="FFFFFF"/>
      </a:accent3>
      <a:accent4>
        <a:srgbClr val="CCCC00"/>
      </a:accent4>
      <a:accent5>
        <a:srgbClr val="669999"/>
      </a:accent5>
      <a:accent6>
        <a:srgbClr val="FFFFFF"/>
      </a:accent6>
      <a:hlink>
        <a:srgbClr val="7E9CE8"/>
      </a:hlink>
      <a:folHlink>
        <a:srgbClr val="D8D8E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500</Words>
  <Application>Microsoft Office PowerPoint</Application>
  <PresentationFormat>On-screen Show (4:3)</PresentationFormat>
  <Paragraphs>49</Paragraphs>
  <Slides>12</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Lato</vt:lpstr>
      <vt:lpstr>Custom</vt:lpstr>
      <vt:lpstr>Sociology   BBA Semester: 3rd Lecture No. 16  Instructor: Mumtaz Hussain University of Sargodha Sb Campus  Bhakkar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Rural Sociology   Semester: 7th BS Sociology University of Sargodha Sb Campus  Bahkker  Instructor: Mumtaz Hussain PhD Scholar in Sociology University of Punjab, Lahore </dc:title>
  <cp:lastModifiedBy>mumtaz</cp:lastModifiedBy>
  <cp:revision>271</cp:revision>
  <dcterms:modified xsi:type="dcterms:W3CDTF">2020-12-03T08:29:36Z</dcterms:modified>
</cp:coreProperties>
</file>