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4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0B57D61-173A-4A14-9F74-B4046D387FFA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386582-FBD7-43CA-8FA3-6AACB12879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3873" y="1600200"/>
            <a:ext cx="6553200" cy="286816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Effects of salt stress on Growth and metabolism of halophytes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21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239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Effect on root growth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" y="1295400"/>
            <a:ext cx="8118764" cy="484632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evaluation of the sensitivity of plants to stress is, quite often, based on data for plant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growth.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reported that the maintenance of normal root growth under salinity demonstrates that a plant is tolerant to salt.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it is possible that the maintenance of root growth under such conditions was due to the adaptation of the plant to salt stress rather than tolerance strictly speaking. </a:t>
            </a:r>
          </a:p>
        </p:txBody>
      </p:sp>
    </p:spTree>
    <p:extLst>
      <p:ext uri="{BB962C8B-B14F-4D97-AF65-F5344CB8AC3E}">
        <p14:creationId xmlns:p14="http://schemas.microsoft.com/office/powerpoint/2010/main" val="131246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Water content of plant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96200" cy="484632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content of the roots, based on dry weight, increased under salinity.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accumulation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cell has been related to greater tolerance to salt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stress,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since, as a result, the plant would be able to diminish the concentration of salts in the cytoplasm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thereby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avoiding the interference of Na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with cellular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4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B24D1D"/>
                </a:solidFill>
                <a:latin typeface="Times New Roman" pitchFamily="18" charset="0"/>
                <a:cs typeface="Times New Roman" pitchFamily="18" charset="0"/>
              </a:rPr>
              <a:t>Reduction in leaf area</a:t>
            </a:r>
            <a:endParaRPr lang="en-US" dirty="0">
              <a:solidFill>
                <a:srgbClr val="B24D1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reduction in leaf area found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different species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subjected to salt stress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could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seen as an adaptation to limit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transpiration.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reduction could be the result of ion accumulation in the leaves, which accelerates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abscission.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could also be caused by the reduction in leaf expansion, as a result of the fall in turgor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pressure,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since under salt stress water uptake by the plant would be impaired</a:t>
            </a:r>
          </a:p>
        </p:txBody>
      </p:sp>
    </p:spTree>
    <p:extLst>
      <p:ext uri="{BB962C8B-B14F-4D97-AF65-F5344CB8AC3E}">
        <p14:creationId xmlns:p14="http://schemas.microsoft.com/office/powerpoint/2010/main" val="4428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B24D1D"/>
                </a:solidFill>
                <a:latin typeface="Times New Roman" pitchFamily="18" charset="0"/>
                <a:cs typeface="Times New Roman" pitchFamily="18" charset="0"/>
              </a:rPr>
              <a:t>Reduction in dry weight</a:t>
            </a:r>
            <a:endParaRPr lang="en-US" dirty="0">
              <a:solidFill>
                <a:srgbClr val="B24D1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reduction in dry mass could be explained by reduced photosynthesis, in view of the diminished leaf area and availability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nutrients,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such as the reduction in nitrate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uptake.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diminished fresh weight of the aerial part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could have arisen as a consequence of the lower water potential, due to elevated concentrations of salt in the external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medium.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7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B24D1D"/>
                </a:solidFill>
                <a:latin typeface="Times New Roman" pitchFamily="18" charset="0"/>
                <a:cs typeface="Times New Roman" pitchFamily="18" charset="0"/>
              </a:rPr>
              <a:t>Effect on metabolism</a:t>
            </a:r>
            <a:endParaRPr lang="en-US" b="1" dirty="0">
              <a:solidFill>
                <a:srgbClr val="B24D1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Although proteolysis can increase under salt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stress,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proteins that are specifically synthesized under stress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conditions. 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possible that protein levels did not alter due to a compensating increase in the synthesis of such stress-specific proteins.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comparative study of protein profiles in the presence and absence of salt should help to clarify this point.</a:t>
            </a:r>
          </a:p>
        </p:txBody>
      </p:sp>
    </p:spTree>
    <p:extLst>
      <p:ext uri="{BB962C8B-B14F-4D97-AF65-F5344CB8AC3E}">
        <p14:creationId xmlns:p14="http://schemas.microsoft.com/office/powerpoint/2010/main" val="127006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B24D1D"/>
                </a:solidFill>
                <a:latin typeface="Times New Roman" pitchFamily="18" charset="0"/>
                <a:cs typeface="Times New Roman" pitchFamily="18" charset="0"/>
              </a:rPr>
              <a:t>Reduced nitrate uptake</a:t>
            </a:r>
            <a:endParaRPr lang="en-US" dirty="0">
              <a:solidFill>
                <a:srgbClr val="B24D1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reduction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nitrate uptake could be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a result of the interference of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ion on certain systems of membrane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transport. 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recent study,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ion competes with nitrate for the binding site of the transporter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6838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B24D1D"/>
                </a:solidFill>
                <a:latin typeface="Times New Roman" pitchFamily="18" charset="0"/>
                <a:cs typeface="Times New Roman" pitchFamily="18" charset="0"/>
              </a:rPr>
              <a:t>Amino acid concentration</a:t>
            </a:r>
            <a:endParaRPr lang="en-US" dirty="0">
              <a:solidFill>
                <a:srgbClr val="B24D1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484632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The fall in root amino acid concentration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evident under salt stress.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may well be related to the reduced uptake of nitrate by the roots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lower assimilation of nitrogen and consequently synthesis of amino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acids.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Salinity leads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alterations in the composition of the amino acids transported in the xylem, with increases in amino acids characteristically related to stress, such as Pro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can contribute to the adaptation of the plant to salinity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237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</TotalTime>
  <Words>470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Effects of salt stress on Growth and metabolism of halophytes</vt:lpstr>
      <vt:lpstr>Effect on root growth</vt:lpstr>
      <vt:lpstr>Water content of plant</vt:lpstr>
      <vt:lpstr>Reduction in leaf area</vt:lpstr>
      <vt:lpstr>Reduction in dry weight</vt:lpstr>
      <vt:lpstr>Effect on metabolism</vt:lpstr>
      <vt:lpstr>Reduced nitrate uptake</vt:lpstr>
      <vt:lpstr>Amino acid concentration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salt stress on Growth and metabolism of halophytes</dc:title>
  <dc:creator>hp</dc:creator>
  <cp:lastModifiedBy>hp</cp:lastModifiedBy>
  <cp:revision>4</cp:revision>
  <dcterms:created xsi:type="dcterms:W3CDTF">2020-05-05T06:53:13Z</dcterms:created>
  <dcterms:modified xsi:type="dcterms:W3CDTF">2020-05-05T07:12:56Z</dcterms:modified>
</cp:coreProperties>
</file>