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0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72830-7762-428D-A930-976A1353C957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073D0-F2C2-4E42-8F04-16F88800E5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373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038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28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55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201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093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36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023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246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457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914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01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E6342-AE72-4A67-950A-C2DF1B57166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BB3D8-590E-4C92-A6C6-27767E423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698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2428" y="339634"/>
            <a:ext cx="5987143" cy="5486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Replication of Plant Viruses (RNA)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913" y="1084217"/>
            <a:ext cx="10842171" cy="564315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concepts:</a:t>
            </a: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The vast majority of plant RNA viruses have positive (mRNA sense)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single-stranded RNA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genome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Some plant RNA viruses have negative single-stranded, or double-stranded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RNA genome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Replication is at the core of the infection cycle of plant RNA viruses and occurs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solely through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RNA intermediates of positive and negative polarities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Replication of most plant RNA viruses takes place in viral replication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complexes tethered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modified membranes of cytoplasmic organelles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Viral replication complexes are dynamic, and contain the viral RNA, viral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replication proteins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proteins from the host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 viral RNA-dependent RNA polymerase is responsible for the synthesis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genomic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RNA using parental genome as template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Viral proteins and co-opted host factors orchestrate the targeting of the genomic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RNA to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membranes where replication takes place; they also contribute to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remodeling of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membranes that are used as scaffolds for tethering the viral replication complexes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In addition to the role of co-opted host factors in controlling the biogenesis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replication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organelles and the composition, assembly and/or activity of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viral replication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complex, they can post-translationally modify viral proteins 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regulate replication </a:t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250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2378" y="304860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(+) RNA viruses, </a:t>
            </a:r>
            <a:endParaRPr 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abundant class of plant RNA viruses, the gRNA is first translated into the different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proteins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including the RNA dependent RNA polymerase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RdRp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that is the responsible for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copy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(+) strands into (-) strands. </a:t>
            </a:r>
            <a:endParaRPr 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later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 serve as templates for generating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(+)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strands that are translated, replicated or assembled into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virions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may spread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 the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 and/or be transmitted to new hosts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289" y="162583"/>
            <a:ext cx="2726327" cy="645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366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73634" y="665427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(-) RNA viruses, the viral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RdRp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packaged along the gRNA within the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virion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that it can initiate synthesis of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(+) strands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complementary to the infectious (-) gRNA. </a:t>
            </a: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(+) strands are then translated into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proteins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used as templates for the generation of new (-) strands that can either serve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templates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additional replication rounds or be assembled into progeny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virions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708" y="192045"/>
            <a:ext cx="2670537" cy="632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202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78137" y="623560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Regarding dsRNA viruses, the viral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RdRp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also incorporated into the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virions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where it</a:t>
            </a:r>
            <a:b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synthesizes (+) RNA strands that are extruded from the particle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(+) RNA strands are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translated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produce, among others, the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RdRp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the CP and then packaged to form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immature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virions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develop by synthesizing (-) RNA strands. </a:t>
            </a:r>
            <a:endParaRPr 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way, while the dsRNA genome is</a:t>
            </a:r>
            <a:b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produced, it is protected from host antiviral systems such as RNA silencing that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detect and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inactivate dsRNA molecules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897" y="91441"/>
            <a:ext cx="2732585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4374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115</Words>
  <Application>Microsoft Office PowerPoint</Application>
  <PresentationFormat>Custom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Replication of Plant Viruses (RNA)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Yasir Iftikhar</dc:creator>
  <cp:lastModifiedBy>Dr Ahmad</cp:lastModifiedBy>
  <cp:revision>8</cp:revision>
  <cp:lastPrinted>2019-10-21T03:24:20Z</cp:lastPrinted>
  <dcterms:created xsi:type="dcterms:W3CDTF">2019-10-20T12:32:42Z</dcterms:created>
  <dcterms:modified xsi:type="dcterms:W3CDTF">2020-12-02T14:26:24Z</dcterms:modified>
</cp:coreProperties>
</file>