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7C47-8E88-469F-98CC-5487ECA1F5E5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6C74-DABC-42D8-957A-DF7A6A575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7C47-8E88-469F-98CC-5487ECA1F5E5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6C74-DABC-42D8-957A-DF7A6A575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7C47-8E88-469F-98CC-5487ECA1F5E5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6C74-DABC-42D8-957A-DF7A6A575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7C47-8E88-469F-98CC-5487ECA1F5E5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6C74-DABC-42D8-957A-DF7A6A575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7C47-8E88-469F-98CC-5487ECA1F5E5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6C74-DABC-42D8-957A-DF7A6A575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7C47-8E88-469F-98CC-5487ECA1F5E5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6C74-DABC-42D8-957A-DF7A6A575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7C47-8E88-469F-98CC-5487ECA1F5E5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6C74-DABC-42D8-957A-DF7A6A575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7C47-8E88-469F-98CC-5487ECA1F5E5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6C74-DABC-42D8-957A-DF7A6A575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7C47-8E88-469F-98CC-5487ECA1F5E5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6C74-DABC-42D8-957A-DF7A6A575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7C47-8E88-469F-98CC-5487ECA1F5E5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6C74-DABC-42D8-957A-DF7A6A575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7C47-8E88-469F-98CC-5487ECA1F5E5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6C74-DABC-42D8-957A-DF7A6A575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A7C47-8E88-469F-98CC-5487ECA1F5E5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56C74-DABC-42D8-957A-DF7A6A575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ISOFLAVONES  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fzal\Desktop\Isoflavion\isoflavones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286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fzal\Desktop\Isoflavion\isoflavones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199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fzal\Desktop\Isoflavion\isoflavones-13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45819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fzal\Desktop\Isoflavion\isoflavones-14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3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fzal\Desktop\Isoflavion\isoflavones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1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fzal\Desktop\Isoflavion\isoflavones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39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fzal\Desktop\Isoflavion\isoflavones-17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5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afzal\Desktop\Isoflavion\isoflavones-18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3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19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3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fzal\Desktop\Isoflavion\isoflavones-2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4581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5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3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5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4581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3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1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5610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3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1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1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867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5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5130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3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5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1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867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5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7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9890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G:\Isoflavion\isoflavones-5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3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1999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1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6105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1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fzal\Desktop\Isoflavion\isoflavones-8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39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fzal\Desktop\Isoflavion\isoflavones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28600"/>
            <a:ext cx="85343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</Words>
  <Application>Microsoft Office PowerPoint</Application>
  <PresentationFormat>On-screen Show (4:3)</PresentationFormat>
  <Paragraphs>1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ISOFLAVONES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Isoflavones</dc:title>
  <dc:creator>afzal</dc:creator>
  <cp:lastModifiedBy>Afzal</cp:lastModifiedBy>
  <cp:revision>84</cp:revision>
  <dcterms:created xsi:type="dcterms:W3CDTF">2018-01-30T04:59:17Z</dcterms:created>
  <dcterms:modified xsi:type="dcterms:W3CDTF">2019-08-20T10:26:51Z</dcterms:modified>
</cp:coreProperties>
</file>