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3" r:id="rId3"/>
    <p:sldId id="271" r:id="rId4"/>
    <p:sldId id="260" r:id="rId5"/>
    <p:sldId id="266" r:id="rId6"/>
    <p:sldId id="272" r:id="rId7"/>
    <p:sldId id="264" r:id="rId8"/>
    <p:sldId id="265" r:id="rId9"/>
    <p:sldId id="276" r:id="rId10"/>
    <p:sldId id="278" r:id="rId11"/>
    <p:sldId id="277" r:id="rId12"/>
    <p:sldId id="279" r:id="rId13"/>
    <p:sldId id="267" r:id="rId14"/>
    <p:sldId id="273" r:id="rId15"/>
    <p:sldId id="268" r:id="rId16"/>
    <p:sldId id="269" r:id="rId17"/>
    <p:sldId id="274" r:id="rId18"/>
    <p:sldId id="281"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0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AF8477A-9D7E-44FC-BBE9-D82C8BACBB60}" type="datetimeFigureOut">
              <a:rPr lang="en-US" smtClean="0"/>
              <a:pPr/>
              <a:t>10/16/2019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184E0C2C-2A46-4C3C-A4F5-273FD7317DB4}"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393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8477A-9D7E-44FC-BBE9-D82C8BACBB60}"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E0C2C-2A46-4C3C-A4F5-273FD7317DB4}" type="slidenum">
              <a:rPr lang="en-US" smtClean="0"/>
              <a:pPr/>
              <a:t>‹#›</a:t>
            </a:fld>
            <a:endParaRPr lang="en-US"/>
          </a:p>
        </p:txBody>
      </p:sp>
    </p:spTree>
    <p:extLst>
      <p:ext uri="{BB962C8B-B14F-4D97-AF65-F5344CB8AC3E}">
        <p14:creationId xmlns:p14="http://schemas.microsoft.com/office/powerpoint/2010/main" val="3272678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F8477A-9D7E-44FC-BBE9-D82C8BACBB60}"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E0C2C-2A46-4C3C-A4F5-273FD7317DB4}"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12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F8477A-9D7E-44FC-BBE9-D82C8BACBB60}"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E0C2C-2A46-4C3C-A4F5-273FD7317DB4}"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9583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F8477A-9D7E-44FC-BBE9-D82C8BACBB60}"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E0C2C-2A46-4C3C-A4F5-273FD7317DB4}" type="slidenum">
              <a:rPr lang="en-US" smtClean="0"/>
              <a:pPr/>
              <a:t>‹#›</a:t>
            </a:fld>
            <a:endParaRPr lang="en-US"/>
          </a:p>
        </p:txBody>
      </p:sp>
    </p:spTree>
    <p:extLst>
      <p:ext uri="{BB962C8B-B14F-4D97-AF65-F5344CB8AC3E}">
        <p14:creationId xmlns:p14="http://schemas.microsoft.com/office/powerpoint/2010/main" val="3661225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F8477A-9D7E-44FC-BBE9-D82C8BACBB60}"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E0C2C-2A46-4C3C-A4F5-273FD7317DB4}"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5888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F8477A-9D7E-44FC-BBE9-D82C8BACBB60}"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E0C2C-2A46-4C3C-A4F5-273FD7317DB4}"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3027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F8477A-9D7E-44FC-BBE9-D82C8BACBB60}"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E0C2C-2A46-4C3C-A4F5-273FD7317DB4}"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983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F8477A-9D7E-44FC-BBE9-D82C8BACBB60}"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E0C2C-2A46-4C3C-A4F5-273FD7317DB4}"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29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F8477A-9D7E-44FC-BBE9-D82C8BACBB60}"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E0C2C-2A46-4C3C-A4F5-273FD7317DB4}" type="slidenum">
              <a:rPr lang="en-US" smtClean="0"/>
              <a:pPr/>
              <a:t>‹#›</a:t>
            </a:fld>
            <a:endParaRPr lang="en-US"/>
          </a:p>
        </p:txBody>
      </p:sp>
    </p:spTree>
    <p:extLst>
      <p:ext uri="{BB962C8B-B14F-4D97-AF65-F5344CB8AC3E}">
        <p14:creationId xmlns:p14="http://schemas.microsoft.com/office/powerpoint/2010/main" val="106911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F8477A-9D7E-44FC-BBE9-D82C8BACBB60}"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E0C2C-2A46-4C3C-A4F5-273FD7317DB4}"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40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F8477A-9D7E-44FC-BBE9-D82C8BACBB60}"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E0C2C-2A46-4C3C-A4F5-273FD7317DB4}" type="slidenum">
              <a:rPr lang="en-US" smtClean="0"/>
              <a:pPr/>
              <a:t>‹#›</a:t>
            </a:fld>
            <a:endParaRPr lang="en-US"/>
          </a:p>
        </p:txBody>
      </p:sp>
    </p:spTree>
    <p:extLst>
      <p:ext uri="{BB962C8B-B14F-4D97-AF65-F5344CB8AC3E}">
        <p14:creationId xmlns:p14="http://schemas.microsoft.com/office/powerpoint/2010/main" val="267532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F8477A-9D7E-44FC-BBE9-D82C8BACBB60}" type="datetimeFigureOut">
              <a:rPr lang="en-US" smtClean="0"/>
              <a:pPr/>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E0C2C-2A46-4C3C-A4F5-273FD7317DB4}"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48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F8477A-9D7E-44FC-BBE9-D82C8BACBB60}" type="datetimeFigureOut">
              <a:rPr lang="en-US" smtClean="0"/>
              <a:pPr/>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4E0C2C-2A46-4C3C-A4F5-273FD7317DB4}"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94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8477A-9D7E-44FC-BBE9-D82C8BACBB60}" type="datetimeFigureOut">
              <a:rPr lang="en-US" smtClean="0"/>
              <a:pPr/>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4E0C2C-2A46-4C3C-A4F5-273FD7317DB4}" type="slidenum">
              <a:rPr lang="en-US" smtClean="0"/>
              <a:pPr/>
              <a:t>‹#›</a:t>
            </a:fld>
            <a:endParaRPr lang="en-US"/>
          </a:p>
        </p:txBody>
      </p:sp>
    </p:spTree>
    <p:extLst>
      <p:ext uri="{BB962C8B-B14F-4D97-AF65-F5344CB8AC3E}">
        <p14:creationId xmlns:p14="http://schemas.microsoft.com/office/powerpoint/2010/main" val="276761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8477A-9D7E-44FC-BBE9-D82C8BACBB60}"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E0C2C-2A46-4C3C-A4F5-273FD7317DB4}"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29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8477A-9D7E-44FC-BBE9-D82C8BACBB60}"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E0C2C-2A46-4C3C-A4F5-273FD7317DB4}" type="slidenum">
              <a:rPr lang="en-US" smtClean="0"/>
              <a:pPr/>
              <a:t>‹#›</a:t>
            </a:fld>
            <a:endParaRPr lang="en-US"/>
          </a:p>
        </p:txBody>
      </p:sp>
    </p:spTree>
    <p:extLst>
      <p:ext uri="{BB962C8B-B14F-4D97-AF65-F5344CB8AC3E}">
        <p14:creationId xmlns:p14="http://schemas.microsoft.com/office/powerpoint/2010/main" val="380301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F8477A-9D7E-44FC-BBE9-D82C8BACBB60}" type="datetimeFigureOut">
              <a:rPr lang="en-US" smtClean="0"/>
              <a:pPr/>
              <a:t>10/16/2019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4E0C2C-2A46-4C3C-A4F5-273FD7317DB4}" type="slidenum">
              <a:rPr lang="en-US" smtClean="0"/>
              <a:pPr/>
              <a:t>‹#›</a:t>
            </a:fld>
            <a:endParaRPr lang="en-US"/>
          </a:p>
        </p:txBody>
      </p:sp>
    </p:spTree>
    <p:extLst>
      <p:ext uri="{BB962C8B-B14F-4D97-AF65-F5344CB8AC3E}">
        <p14:creationId xmlns:p14="http://schemas.microsoft.com/office/powerpoint/2010/main" val="26173894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66801"/>
            <a:ext cx="6096000" cy="2590800"/>
          </a:xfrm>
        </p:spPr>
        <p:txBody>
          <a:bodyPr/>
          <a:lstStyle/>
          <a:p>
            <a:r>
              <a:rPr lang="en-US" dirty="0" smtClean="0">
                <a:solidFill>
                  <a:srgbClr val="FF0000"/>
                </a:solidFill>
              </a:rPr>
              <a:t>Tillage practices i.e. contouring, terracing and Benching.</a:t>
            </a:r>
            <a:endParaRPr lang="en-US" dirty="0">
              <a:solidFill>
                <a:srgbClr val="FF0000"/>
              </a:solidFill>
            </a:endParaRPr>
          </a:p>
        </p:txBody>
      </p:sp>
      <p:sp>
        <p:nvSpPr>
          <p:cNvPr id="3" name="Subtitle 2"/>
          <p:cNvSpPr>
            <a:spLocks noGrp="1"/>
          </p:cNvSpPr>
          <p:nvPr>
            <p:ph type="subTitle" idx="1"/>
          </p:nvPr>
        </p:nvSpPr>
        <p:spPr>
          <a:xfrm>
            <a:off x="1921934" y="3962400"/>
            <a:ext cx="5308866" cy="2057400"/>
          </a:xfrm>
        </p:spPr>
        <p:txBody>
          <a:bodyPr>
            <a:normAutofit/>
          </a:bodyPr>
          <a:lstStyle/>
          <a:p>
            <a:pPr algn="l"/>
            <a:r>
              <a:rPr lang="en-US" sz="2400" dirty="0" smtClean="0">
                <a:solidFill>
                  <a:srgbClr val="00B0F0"/>
                </a:solidFill>
              </a:rPr>
              <a:t>Presented  by</a:t>
            </a:r>
          </a:p>
          <a:p>
            <a:pPr algn="l"/>
            <a:r>
              <a:rPr lang="en-US" sz="2400" dirty="0" smtClean="0">
                <a:solidFill>
                  <a:srgbClr val="FF0000"/>
                </a:solidFill>
              </a:rPr>
              <a:t>M.SALAMAT</a:t>
            </a:r>
            <a:r>
              <a:rPr lang="en-US" sz="2400" dirty="0">
                <a:solidFill>
                  <a:srgbClr val="FF0000"/>
                </a:solidFill>
              </a:rPr>
              <a:t> </a:t>
            </a:r>
            <a:r>
              <a:rPr lang="en-US" sz="2400" dirty="0" smtClean="0">
                <a:solidFill>
                  <a:srgbClr val="FF0000"/>
                </a:solidFill>
              </a:rPr>
              <a:t>                    BAGF11M020 </a:t>
            </a:r>
            <a:endParaRPr lang="en-US" sz="2400" dirty="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Terrace </a:t>
            </a:r>
            <a:endParaRPr lang="en-US" dirty="0"/>
          </a:p>
        </p:txBody>
      </p:sp>
      <p:sp>
        <p:nvSpPr>
          <p:cNvPr id="3" name="Content Placeholder 2"/>
          <p:cNvSpPr>
            <a:spLocks noGrp="1"/>
          </p:cNvSpPr>
          <p:nvPr>
            <p:ph idx="1"/>
          </p:nvPr>
        </p:nvSpPr>
        <p:spPr/>
        <p:txBody>
          <a:bodyPr/>
          <a:lstStyle/>
          <a:p>
            <a:r>
              <a:rPr lang="en-US" dirty="0" smtClean="0"/>
              <a:t>Parallel terraces are constructed parallel to each other.</a:t>
            </a:r>
          </a:p>
          <a:p>
            <a:r>
              <a:rPr lang="en-US" dirty="0" smtClean="0"/>
              <a:t>Parallel losses eliminate the production losses associated with point rows and minimize interference to farming operations when spaced  at the multiple widths of plantings and harvestings equipment's.</a:t>
            </a:r>
            <a:endParaRPr lang="en-US" dirty="0"/>
          </a:p>
        </p:txBody>
      </p:sp>
    </p:spTree>
    <p:extLst>
      <p:ext uri="{BB962C8B-B14F-4D97-AF65-F5344CB8AC3E}">
        <p14:creationId xmlns:p14="http://schemas.microsoft.com/office/powerpoint/2010/main" val="1174172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Contour </a:t>
            </a:r>
            <a:r>
              <a:rPr lang="en-US" dirty="0" smtClean="0">
                <a:solidFill>
                  <a:srgbClr val="FF0000"/>
                </a:solidFill>
              </a:rPr>
              <a:t>Terrace </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752600"/>
            <a:ext cx="8077200" cy="4572000"/>
          </a:xfrm>
        </p:spPr>
      </p:pic>
    </p:spTree>
    <p:extLst>
      <p:ext uri="{BB962C8B-B14F-4D97-AF65-F5344CB8AC3E}">
        <p14:creationId xmlns:p14="http://schemas.microsoft.com/office/powerpoint/2010/main" val="171145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Contour Terraces</a:t>
            </a:r>
            <a:endParaRPr lang="en-US" dirty="0"/>
          </a:p>
        </p:txBody>
      </p:sp>
      <p:sp>
        <p:nvSpPr>
          <p:cNvPr id="3" name="Content Placeholder 2"/>
          <p:cNvSpPr>
            <a:spLocks noGrp="1"/>
          </p:cNvSpPr>
          <p:nvPr>
            <p:ph idx="1"/>
          </p:nvPr>
        </p:nvSpPr>
        <p:spPr/>
        <p:txBody>
          <a:bodyPr/>
          <a:lstStyle/>
          <a:p>
            <a:r>
              <a:rPr lang="en-US" dirty="0" smtClean="0"/>
              <a:t>Contour terraces with their point rows and grass water ways outlets that follow the layoff the land.</a:t>
            </a:r>
          </a:p>
          <a:p>
            <a:r>
              <a:rPr lang="en-US" dirty="0" smtClean="0"/>
              <a:t>Contour terraces may have the levelled channels to collect and hold the water until  it seeps into the soil.</a:t>
            </a:r>
            <a:endParaRPr lang="en-US" dirty="0"/>
          </a:p>
        </p:txBody>
      </p:sp>
    </p:spTree>
    <p:extLst>
      <p:ext uri="{BB962C8B-B14F-4D97-AF65-F5344CB8AC3E}">
        <p14:creationId xmlns:p14="http://schemas.microsoft.com/office/powerpoint/2010/main" val="53036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Benching</a:t>
            </a:r>
            <a:r>
              <a:rPr lang="en-US" dirty="0" smtClean="0"/>
              <a:t> </a:t>
            </a:r>
            <a:endParaRPr lang="en-US" dirty="0"/>
          </a:p>
        </p:txBody>
      </p:sp>
      <p:sp>
        <p:nvSpPr>
          <p:cNvPr id="3" name="Content Placeholder 2"/>
          <p:cNvSpPr>
            <a:spLocks noGrp="1"/>
          </p:cNvSpPr>
          <p:nvPr>
            <p:ph idx="1"/>
          </p:nvPr>
        </p:nvSpPr>
        <p:spPr/>
        <p:txBody>
          <a:bodyPr/>
          <a:lstStyle/>
          <a:p>
            <a:r>
              <a:rPr lang="en-US" dirty="0" smtClean="0"/>
              <a:t>It is converting a steep slope into a series of steps with horizontal and nearly horizontal edge and vertical or almost vertical wall </a:t>
            </a:r>
            <a:r>
              <a:rPr lang="en-US" smtClean="0"/>
              <a:t>b/w edges</a:t>
            </a:r>
            <a:r>
              <a:rPr lang="en-US" dirty="0" smtClean="0"/>
              <a:t>.</a:t>
            </a:r>
          </a:p>
          <a:p>
            <a:r>
              <a:rPr lang="en-US" dirty="0" smtClean="0"/>
              <a:t>It is also called bench terracing.</a:t>
            </a:r>
            <a:endParaRPr lang="en-US" dirty="0"/>
          </a:p>
        </p:txBody>
      </p:sp>
    </p:spTree>
    <p:extLst>
      <p:ext uri="{BB962C8B-B14F-4D97-AF65-F5344CB8AC3E}">
        <p14:creationId xmlns:p14="http://schemas.microsoft.com/office/powerpoint/2010/main" val="3435283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33401"/>
            <a:ext cx="6798734" cy="1828800"/>
          </a:xfrm>
        </p:spPr>
        <p:txBody>
          <a:bodyPr>
            <a:normAutofit/>
          </a:bodyPr>
          <a:lstStyle/>
          <a:p>
            <a:r>
              <a:rPr lang="en-US" dirty="0">
                <a:solidFill>
                  <a:srgbClr val="FF0000"/>
                </a:solidFill>
              </a:rPr>
              <a:t>Bench </a:t>
            </a:r>
            <a:r>
              <a:rPr lang="en-US" dirty="0" smtClean="0">
                <a:solidFill>
                  <a:srgbClr val="FF0000"/>
                </a:solidFill>
              </a:rPr>
              <a:t>Terrace</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1" y="1524000"/>
            <a:ext cx="8077200" cy="4800600"/>
          </a:xfrm>
        </p:spPr>
      </p:pic>
    </p:spTree>
    <p:extLst>
      <p:ext uri="{BB962C8B-B14F-4D97-AF65-F5344CB8AC3E}">
        <p14:creationId xmlns:p14="http://schemas.microsoft.com/office/powerpoint/2010/main" val="167165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Objectives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Reduce the run off.</a:t>
            </a:r>
          </a:p>
          <a:p>
            <a:r>
              <a:rPr lang="en-US" dirty="0" smtClean="0"/>
              <a:t>Increase the infiltration rate </a:t>
            </a:r>
          </a:p>
          <a:p>
            <a:r>
              <a:rPr lang="en-US" dirty="0" smtClean="0"/>
              <a:t>Conserve the soil </a:t>
            </a:r>
          </a:p>
          <a:p>
            <a:r>
              <a:rPr lang="en-US" dirty="0" smtClean="0"/>
              <a:t>Making the steep slope available for cultivation</a:t>
            </a:r>
            <a:endParaRPr lang="en-US" dirty="0"/>
          </a:p>
        </p:txBody>
      </p:sp>
    </p:spTree>
    <p:extLst>
      <p:ext uri="{BB962C8B-B14F-4D97-AF65-F5344CB8AC3E}">
        <p14:creationId xmlns:p14="http://schemas.microsoft.com/office/powerpoint/2010/main" val="1218829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Design</a:t>
            </a:r>
            <a:r>
              <a:rPr lang="en-US" dirty="0" smtClean="0"/>
              <a:t> </a:t>
            </a:r>
            <a:endParaRPr lang="en-US" dirty="0"/>
          </a:p>
        </p:txBody>
      </p:sp>
      <p:sp>
        <p:nvSpPr>
          <p:cNvPr id="3" name="Content Placeholder 2"/>
          <p:cNvSpPr>
            <a:spLocks noGrp="1"/>
          </p:cNvSpPr>
          <p:nvPr>
            <p:ph idx="1"/>
          </p:nvPr>
        </p:nvSpPr>
        <p:spPr/>
        <p:txBody>
          <a:bodyPr/>
          <a:lstStyle/>
          <a:p>
            <a:r>
              <a:rPr lang="en-US" dirty="0" smtClean="0"/>
              <a:t>To hold the vertical face of some structural walls is necessary of usually stones or less frequently bricks of timber </a:t>
            </a:r>
          </a:p>
          <a:p>
            <a:r>
              <a:rPr lang="en-US" dirty="0" smtClean="0"/>
              <a:t>In stable soil this wall may be hold </a:t>
            </a:r>
            <a:r>
              <a:rPr lang="en-US" smtClean="0"/>
              <a:t>by vegetation.</a:t>
            </a:r>
            <a:endParaRPr lang="en-US"/>
          </a:p>
        </p:txBody>
      </p:sp>
    </p:spTree>
    <p:extLst>
      <p:ext uri="{BB962C8B-B14F-4D97-AF65-F5344CB8AC3E}">
        <p14:creationId xmlns:p14="http://schemas.microsoft.com/office/powerpoint/2010/main" val="1682895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533400"/>
            <a:ext cx="8105775" cy="5791200"/>
          </a:xfrm>
        </p:spPr>
      </p:pic>
    </p:spTree>
    <p:extLst>
      <p:ext uri="{BB962C8B-B14F-4D97-AF65-F5344CB8AC3E}">
        <p14:creationId xmlns:p14="http://schemas.microsoft.com/office/powerpoint/2010/main" val="2345105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a:t>T</a:t>
            </a:r>
            <a:r>
              <a:rPr lang="en-US" dirty="0" smtClean="0"/>
              <a:t>errace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1" y="2362200"/>
            <a:ext cx="8077200" cy="3962400"/>
          </a:xfrm>
        </p:spPr>
      </p:pic>
    </p:spTree>
    <p:extLst>
      <p:ext uri="{BB962C8B-B14F-4D97-AF65-F5344CB8AC3E}">
        <p14:creationId xmlns:p14="http://schemas.microsoft.com/office/powerpoint/2010/main" val="2669768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terrace </a:t>
            </a:r>
            <a:endParaRPr lang="en-US" dirty="0"/>
          </a:p>
        </p:txBody>
      </p:sp>
      <p:sp>
        <p:nvSpPr>
          <p:cNvPr id="3" name="Content Placeholder 2"/>
          <p:cNvSpPr>
            <a:spLocks noGrp="1"/>
          </p:cNvSpPr>
          <p:nvPr>
            <p:ph idx="1"/>
          </p:nvPr>
        </p:nvSpPr>
        <p:spPr/>
        <p:txBody>
          <a:bodyPr/>
          <a:lstStyle/>
          <a:p>
            <a:r>
              <a:rPr lang="en-US" dirty="0" smtClean="0"/>
              <a:t>When  regular cultivation is not required as for terrace crops, smaller bench terrace will be effectively and less earth moving. These are called step terrace and used for trees, tea, coffee and wines.</a:t>
            </a:r>
            <a:endParaRPr lang="en-US" dirty="0"/>
          </a:p>
        </p:txBody>
      </p:sp>
    </p:spTree>
    <p:extLst>
      <p:ext uri="{BB962C8B-B14F-4D97-AF65-F5344CB8AC3E}">
        <p14:creationId xmlns:p14="http://schemas.microsoft.com/office/powerpoint/2010/main" val="328371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Terracing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Pieces of land at the same elevation are separated as an independent field to water stay in it. When water level become higher in one piece of land then it moves down. </a:t>
            </a:r>
          </a:p>
          <a:p>
            <a:r>
              <a:rPr lang="en-US" dirty="0" smtClean="0"/>
              <a:t>It consist of ridges and channels.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1" y="838200"/>
            <a:ext cx="8077200" cy="5791200"/>
          </a:xfrm>
        </p:spPr>
      </p:pic>
    </p:spTree>
    <p:extLst>
      <p:ext uri="{BB962C8B-B14F-4D97-AF65-F5344CB8AC3E}">
        <p14:creationId xmlns:p14="http://schemas.microsoft.com/office/powerpoint/2010/main" val="49976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Application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This practice is done on that slopes where cultivated crops are grown.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276600"/>
            <a:ext cx="8000999" cy="304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Design</a:t>
            </a:r>
            <a:r>
              <a:rPr lang="en-US" dirty="0" smtClean="0"/>
              <a:t> </a:t>
            </a:r>
            <a:endParaRPr lang="en-US" dirty="0"/>
          </a:p>
        </p:txBody>
      </p:sp>
      <p:sp>
        <p:nvSpPr>
          <p:cNvPr id="3" name="Content Placeholder 2"/>
          <p:cNvSpPr>
            <a:spLocks noGrp="1"/>
          </p:cNvSpPr>
          <p:nvPr>
            <p:ph idx="1"/>
          </p:nvPr>
        </p:nvSpPr>
        <p:spPr/>
        <p:txBody>
          <a:bodyPr/>
          <a:lstStyle/>
          <a:p>
            <a:r>
              <a:rPr lang="en-US" dirty="0" smtClean="0"/>
              <a:t>The field is supported by walls constructed across a narrow valley which were originally occupied by a stream.</a:t>
            </a:r>
          </a:p>
          <a:p>
            <a:r>
              <a:rPr lang="en-US" dirty="0" smtClean="0"/>
              <a:t>The agricultural areas of these terraces are usually leveled allowing water to drain into the reservoir from the surrounding slopes.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609600"/>
            <a:ext cx="8077200" cy="5791200"/>
          </a:xfrm>
        </p:spPr>
      </p:pic>
    </p:spTree>
    <p:extLst>
      <p:ext uri="{BB962C8B-B14F-4D97-AF65-F5344CB8AC3E}">
        <p14:creationId xmlns:p14="http://schemas.microsoft.com/office/powerpoint/2010/main" val="171984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Benefits of terrace system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Conservation of soil and water .</a:t>
            </a:r>
          </a:p>
          <a:p>
            <a:r>
              <a:rPr lang="en-US" dirty="0" smtClean="0"/>
              <a:t>Reduces the velocity of water </a:t>
            </a:r>
          </a:p>
          <a:p>
            <a:r>
              <a:rPr lang="en-US" dirty="0" smtClean="0"/>
              <a:t>Reduces soil erosion </a:t>
            </a:r>
          </a:p>
          <a:p>
            <a:r>
              <a:rPr lang="en-US" dirty="0" smtClean="0"/>
              <a:t>Increases the infiltration</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Types of terraces.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Parallel terrace</a:t>
            </a:r>
          </a:p>
          <a:p>
            <a:r>
              <a:rPr lang="en-US" dirty="0" smtClean="0"/>
              <a:t>Contour terrace </a:t>
            </a:r>
          </a:p>
          <a:p>
            <a:r>
              <a:rPr lang="en-US" dirty="0" smtClean="0"/>
              <a:t>Bench </a:t>
            </a:r>
            <a:r>
              <a:rPr lang="en-US" dirty="0" smtClean="0"/>
              <a:t>terrace</a:t>
            </a:r>
          </a:p>
          <a:p>
            <a:r>
              <a:rPr lang="en-US" dirty="0" smtClean="0"/>
              <a:t>Step Terrace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Parallel Terrace</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905000"/>
            <a:ext cx="8077199" cy="4419600"/>
          </a:xfrm>
        </p:spPr>
      </p:pic>
    </p:spTree>
    <p:extLst>
      <p:ext uri="{BB962C8B-B14F-4D97-AF65-F5344CB8AC3E}">
        <p14:creationId xmlns:p14="http://schemas.microsoft.com/office/powerpoint/2010/main" val="19346789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215</TotalTime>
  <Words>357</Words>
  <Application>Microsoft Office PowerPoint</Application>
  <PresentationFormat>On-screen Show (4:3)</PresentationFormat>
  <Paragraphs>44</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Garamond</vt:lpstr>
      <vt:lpstr>Organic</vt:lpstr>
      <vt:lpstr>Tillage practices i.e. contouring, terracing and Benching.</vt:lpstr>
      <vt:lpstr>Terracing </vt:lpstr>
      <vt:lpstr>PowerPoint Presentation</vt:lpstr>
      <vt:lpstr>Application</vt:lpstr>
      <vt:lpstr>Design </vt:lpstr>
      <vt:lpstr>PowerPoint Presentation</vt:lpstr>
      <vt:lpstr>Benefits of terrace system </vt:lpstr>
      <vt:lpstr>Types of terraces.</vt:lpstr>
      <vt:lpstr>Parallel Terrace</vt:lpstr>
      <vt:lpstr>Parallel Terrace </vt:lpstr>
      <vt:lpstr>Contour Terrace  </vt:lpstr>
      <vt:lpstr>Contour Terraces</vt:lpstr>
      <vt:lpstr>Benching </vt:lpstr>
      <vt:lpstr>Bench Terrace </vt:lpstr>
      <vt:lpstr>Objectives</vt:lpstr>
      <vt:lpstr>Design </vt:lpstr>
      <vt:lpstr>PowerPoint Presentation</vt:lpstr>
      <vt:lpstr>Step Terrace </vt:lpstr>
      <vt:lpstr>Step terrace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Contouring</dc:title>
  <dc:creator>SALAMAT</dc:creator>
  <cp:lastModifiedBy>Dr. Abdul Rehman</cp:lastModifiedBy>
  <cp:revision>27</cp:revision>
  <dcterms:created xsi:type="dcterms:W3CDTF">2014-09-24T14:36:01Z</dcterms:created>
  <dcterms:modified xsi:type="dcterms:W3CDTF">2019-10-16T04:32:50Z</dcterms:modified>
</cp:coreProperties>
</file>