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  <p:sldId id="258" r:id="rId18"/>
    <p:sldId id="257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4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8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4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4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9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8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4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0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5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2A5A-7B44-4454-ABC1-B68B16721A4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5C8F6-3690-4683-AF67-F99D0998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duction Theory&#10;Dr. Manuel Salas-Velasco&#10;University of Granada, Spain&#10;Dr. Manuel Salas-VelascoPage 1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1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aw of Diminishing Returns&#10;Total&#10;product&#10;Labor&#10;Labor&#10;Marginal product&#10;Average product&#10;APL&#10;MPL&#10;TP&#10;LA LB LC&#10;A&#10;A&#10;B&#10;B&#10;C&#10;C •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7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tages of Production&#10;Total&#10;product&#10;Labor&#10;Labor&#10;Marginal product&#10;Average product&#10;APL&#10;MPL&#10;Stage III of labor&#10;Stage I of lab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0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 Terms of Calculus …&#10;• Marginal product of labor = change in output/change in labor&#10;input =&#10;L&#10;Q&#10;MPL&#10;&#10;&#10;&#10;),( KLfQ &#10;Ex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5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 Production or Output Elasticity of Labor&#10;Q&#10;L&#10;L&#10;Q&#10;EL&#10;&#10;&#10;&#10;Q&#10;L&#10;MPE LL &#10;The elasticity of output with respect to the 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5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oduction Theory&#10;The Production Function in the&#10;Long Run&#10;Dr. Manuel Salas-VelascoPage 14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8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Long Run&#10;• The long run is a time period in which all inputs may be varied&#10;but in which the basic technology of produ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2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oduction Isoquants&#10;),( KLfQ &#10;L&#10;K&#10;Units per time period&#10;Unitspertimeperiod&#10;K1&#10;K2&#10;K3&#10;L1 L2 L3&#10;An isoquant is a set of in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8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rginal Rate of Technical Substitution&#10;),( KLfQ &#10;L&#10;K&#10;Units per time period&#10;Unitspertimeperiod&#10;K1&#10;K2&#10;K3&#10;L1 L2 L3&#10;a&#10;b&#10;c&#10;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6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RTS When Labor and Capital Are&#10;Continuously Divisible&#10;Kd&#10;K&#10;Q&#10;Ld&#10;L&#10;Q&#10;Qd&#10;&#10;&#10;&#10;&#10;&#10;&#10;),( KLfQ &#10;Kd&#10;K&#10;Q&#10;Ld&#10;L&#10;Q&#10;&#10;&#10;&#10;&#10;&#10;0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0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 Numerical Example&#10;3&#10;2&#10;3&#10;1&#10;3 LKQ &#10;3&#10;2&#10;3&#10;2&#10;3&#10;1&#10;3&#10;&#10;&#10;&#10;&#10; KL&#10;K&#10;Q&#10;MPK&#10;Assume the production function is:&#10;The marginal p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4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roduction Function&#10;• Production refers to the transformation of inputs into outputs&#10;(or products)&#10;• An input is a r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9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oduction Theory&#10;Econometric Analysis of&#10;Production Theory&#10;Dr. Manuel Salas-VelascoPage 20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20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e Cobb-Douglas Production Function&#10;u&#10;eKLAQ 21 &#10;&#10;• Q = output&#10;• L = labor input&#10;• K = labor capital&#10;• u = stochastic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4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 Cobb-Douglas Production Function&#10;21&#10;ˆˆ&#10;ˆ &#10;KLAQ &#10;• Our problem is to obtain an estimated function:&#10;• However, if w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2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e Properties of the Cobb-Douglas&#10;Production Function&#10;1. The estimated coefficient β1 is the elasticity of output with&#10;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276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 Properties of the Cobb-Douglas&#10;Production Function&#10;3. The sum of the estimated coefficients β1 and β2&#10;gives inform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74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bb-Douglas Production Function: The&#10;Agricultural Sector in Taiwan (1958-1972)&#10;• The log-linear model:&#10;• Regression by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38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bb-Douglas Production Function: The&#10;Agricultural Sector in Taiwan (1958-1972)&#10;2&#10;Zone of&#10;indecision&#10;Zone of&#10;indecision&#10;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4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bb-Douglas Production Function: The&#10;U.S. Bell Companies (1981-82)&#10;errorLMKY jjjj  lnlnlnln 3210 &#10;• The log-li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3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roblems in Regression Analysis&#10;• Regression analysis may face two main econometric problems&#10;when we use cross-sectional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19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etection of Heteroscedasticity: The&#10;Breusch-Pagan Test&#10;• Step 1. Estimate the model using OLS and obtain the residuals, û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6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Production Function&#10;• The quantity of output is a function of, or depend on, the&#10;quantity of labor and capital used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5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duction Theory&#10;The Production Function in the&#10;Short Run&#10;Dr. Manuel Salas-VelascoPage 4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1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Short Run&#10;• The short run is a time period in which the quantity&#10;of some inputs, called fixed factors, cannot be&#10;inc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8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tal, Average and Marginal Products&#10;• Total product (TP) is the total amount that is&#10;produced during a given period of 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5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utput with Fixed Capital and Variable&#10;Labor&#10;Quantity of labor (L) Total product (TP) Marginal product (MP) Average produ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2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otal Product, Average Product and&#10;Marginal Product Curves&#10;0&#10;100&#10;200&#10;300&#10;400&#10;500&#10;600&#10;700&#10;0 1 2 3 4 5 6 7 8 9&#10;Quantity of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0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ionships among Total, Marginal an&#10;Average Products of Labor&#10;Total&#10;product&#10;Labor&#10;Labor&#10;Marginal product&#10;Average produ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5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11</cp:revision>
  <dcterms:created xsi:type="dcterms:W3CDTF">2020-06-01T09:48:09Z</dcterms:created>
  <dcterms:modified xsi:type="dcterms:W3CDTF">2020-06-01T12:11:38Z</dcterms:modified>
</cp:coreProperties>
</file>