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omments/comment1.xml" ContentType="application/vnd.openxmlformats-officedocument.presentationml.comments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71" r:id="rId8"/>
    <p:sldId id="272" r:id="rId9"/>
    <p:sldId id="273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seem" initials="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7845"/>
    <a:srgbClr val="993300"/>
    <a:srgbClr val="FFFF00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10-30T21:43:09.589" idx="1">
    <p:pos x="10" y="10"/>
    <p:text/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7632DC-2AF5-4E93-843F-DC4FB326062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7F77069-D8DB-45CA-8AC6-1A67DA38B1E2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2400" b="1" dirty="0" smtClean="0"/>
            <a:t>Each field of knowledge passes through three stages</a:t>
          </a:r>
          <a:r>
            <a:rPr lang="en-GB" sz="2000" dirty="0" smtClean="0"/>
            <a:t>.</a:t>
          </a:r>
          <a:endParaRPr lang="en-GB" sz="2000" dirty="0"/>
        </a:p>
      </dgm:t>
    </dgm:pt>
    <dgm:pt modelId="{7315E297-82A5-4350-8BC1-118B73BF3EE8}" type="parTrans" cxnId="{170A48F3-B2E5-42E8-AF3B-0F9CFFF85A09}">
      <dgm:prSet/>
      <dgm:spPr/>
      <dgm:t>
        <a:bodyPr/>
        <a:lstStyle/>
        <a:p>
          <a:endParaRPr lang="en-GB"/>
        </a:p>
      </dgm:t>
    </dgm:pt>
    <dgm:pt modelId="{CC9C77C0-CC47-4B67-A6E8-2F75C986091A}" type="sibTrans" cxnId="{170A48F3-B2E5-42E8-AF3B-0F9CFFF85A09}">
      <dgm:prSet/>
      <dgm:spPr/>
      <dgm:t>
        <a:bodyPr/>
        <a:lstStyle/>
        <a:p>
          <a:endParaRPr lang="en-GB"/>
        </a:p>
      </dgm:t>
    </dgm:pt>
    <dgm:pt modelId="{7DDFF68C-23D7-4421-9158-092D974168E7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dirty="0" smtClean="0"/>
            <a:t>1.   Theological stage(a- fetishism , b-polytheism , c-monotheism</a:t>
          </a:r>
          <a:endParaRPr lang="en-GB" dirty="0"/>
        </a:p>
      </dgm:t>
    </dgm:pt>
    <dgm:pt modelId="{352B01C3-FD71-48D1-B81F-D9E5543A5FAF}" type="parTrans" cxnId="{14FBB49F-70E4-43FB-81D7-BE43845D5C6C}">
      <dgm:prSet/>
      <dgm:spPr/>
      <dgm:t>
        <a:bodyPr/>
        <a:lstStyle/>
        <a:p>
          <a:endParaRPr lang="en-GB"/>
        </a:p>
      </dgm:t>
    </dgm:pt>
    <dgm:pt modelId="{87FEFF89-5540-4B2D-A141-3DD231A81333}" type="sibTrans" cxnId="{14FBB49F-70E4-43FB-81D7-BE43845D5C6C}">
      <dgm:prSet/>
      <dgm:spPr/>
      <dgm:t>
        <a:bodyPr/>
        <a:lstStyle/>
        <a:p>
          <a:endParaRPr lang="en-GB"/>
        </a:p>
      </dgm:t>
    </dgm:pt>
    <dgm:pt modelId="{52EA716F-6BC0-488F-A5EA-33D51F5FF025}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dirty="0" smtClean="0"/>
            <a:t>2-metaphysical stage   </a:t>
          </a:r>
          <a:endParaRPr lang="en-GB" dirty="0"/>
        </a:p>
      </dgm:t>
    </dgm:pt>
    <dgm:pt modelId="{730E245E-CDED-4C5B-91F5-315016303675}" type="parTrans" cxnId="{834D5217-6715-4D86-BD16-EBEF73AF3F31}">
      <dgm:prSet/>
      <dgm:spPr/>
      <dgm:t>
        <a:bodyPr/>
        <a:lstStyle/>
        <a:p>
          <a:endParaRPr lang="en-GB"/>
        </a:p>
      </dgm:t>
    </dgm:pt>
    <dgm:pt modelId="{9E34CBB9-CC9A-4E63-B622-235E17BB41EF}" type="sibTrans" cxnId="{834D5217-6715-4D86-BD16-EBEF73AF3F31}">
      <dgm:prSet/>
      <dgm:spPr/>
      <dgm:t>
        <a:bodyPr/>
        <a:lstStyle/>
        <a:p>
          <a:endParaRPr lang="en-GB"/>
        </a:p>
      </dgm:t>
    </dgm:pt>
    <dgm:pt modelId="{AFA2685B-F92E-48E4-BF87-E6C5E1F9C715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dirty="0" smtClean="0"/>
            <a:t>3-Positivistic stage-</a:t>
          </a:r>
          <a:endParaRPr lang="en-GB" dirty="0"/>
        </a:p>
      </dgm:t>
    </dgm:pt>
    <dgm:pt modelId="{0375A2A0-FD08-432D-A53A-05B45C661F34}" type="parTrans" cxnId="{244B3D8D-0E03-48FB-A830-2A70C3966848}">
      <dgm:prSet/>
      <dgm:spPr/>
      <dgm:t>
        <a:bodyPr/>
        <a:lstStyle/>
        <a:p>
          <a:endParaRPr lang="en-GB"/>
        </a:p>
      </dgm:t>
    </dgm:pt>
    <dgm:pt modelId="{B23B44F2-CC08-4F21-A1A5-1133D505C5B7}" type="sibTrans" cxnId="{244B3D8D-0E03-48FB-A830-2A70C3966848}">
      <dgm:prSet/>
      <dgm:spPr/>
      <dgm:t>
        <a:bodyPr/>
        <a:lstStyle/>
        <a:p>
          <a:endParaRPr lang="en-GB"/>
        </a:p>
      </dgm:t>
    </dgm:pt>
    <dgm:pt modelId="{74686981-3E37-4B6E-8523-D0FFA3343F0C}" type="pres">
      <dgm:prSet presAssocID="{CB7632DC-2AF5-4E93-843F-DC4FB326062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E60DCF2A-0045-4CDE-B9B3-7D5821753960}" type="pres">
      <dgm:prSet presAssocID="{A7F77069-D8DB-45CA-8AC6-1A67DA38B1E2}" presName="linNode" presStyleCnt="0"/>
      <dgm:spPr/>
    </dgm:pt>
    <dgm:pt modelId="{8C9BBC20-517F-4B13-970E-99D842FC4126}" type="pres">
      <dgm:prSet presAssocID="{A7F77069-D8DB-45CA-8AC6-1A67DA38B1E2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30DEC28-FEEA-4E6B-853D-74DAD2E40DBF}" type="pres">
      <dgm:prSet presAssocID="{A7F77069-D8DB-45CA-8AC6-1A67DA38B1E2}" presName="childShp" presStyleLbl="bgAccFollowNode1" presStyleIdx="0" presStyleCnt="4">
        <dgm:presLayoutVars>
          <dgm:bulletEnabled val="1"/>
        </dgm:presLayoutVars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</dgm:pt>
    <dgm:pt modelId="{65699A4A-274E-4496-8B00-841DF9671461}" type="pres">
      <dgm:prSet presAssocID="{CC9C77C0-CC47-4B67-A6E8-2F75C986091A}" presName="spacing" presStyleCnt="0"/>
      <dgm:spPr/>
    </dgm:pt>
    <dgm:pt modelId="{D87C5AB6-D0C9-4371-A419-E7A54229C8B2}" type="pres">
      <dgm:prSet presAssocID="{7DDFF68C-23D7-4421-9158-092D974168E7}" presName="linNode" presStyleCnt="0"/>
      <dgm:spPr/>
    </dgm:pt>
    <dgm:pt modelId="{59E5FD41-6294-43AF-8912-D1FB7F1A4CD8}" type="pres">
      <dgm:prSet presAssocID="{7DDFF68C-23D7-4421-9158-092D974168E7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D879B5-416D-484F-8FC6-43E7DA39925B}" type="pres">
      <dgm:prSet presAssocID="{7DDFF68C-23D7-4421-9158-092D974168E7}" presName="childShp" presStyleLbl="bgAccFollowNode1" presStyleIdx="1" presStyleCnt="4">
        <dgm:presLayoutVars>
          <dgm:bulletEnabled val="1"/>
        </dgm:presLayoutVars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79CF723C-56F6-4311-A878-577EB2F2B794}" type="pres">
      <dgm:prSet presAssocID="{87FEFF89-5540-4B2D-A141-3DD231A81333}" presName="spacing" presStyleCnt="0"/>
      <dgm:spPr/>
    </dgm:pt>
    <dgm:pt modelId="{1C7E570B-7042-47B5-A074-C32E9ECEEED2}" type="pres">
      <dgm:prSet presAssocID="{52EA716F-6BC0-488F-A5EA-33D51F5FF025}" presName="linNode" presStyleCnt="0"/>
      <dgm:spPr/>
    </dgm:pt>
    <dgm:pt modelId="{439E0A1C-F3CA-4ABA-A43B-AC952E852CB9}" type="pres">
      <dgm:prSet presAssocID="{52EA716F-6BC0-488F-A5EA-33D51F5FF025}" presName="parentShp" presStyleLbl="node1" presStyleIdx="2" presStyleCnt="4" custLinFactNeighborX="75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1B5C596-7FA7-4926-BB89-5765B335D3E3}" type="pres">
      <dgm:prSet presAssocID="{52EA716F-6BC0-488F-A5EA-33D51F5FF025}" presName="childShp" presStyleLbl="bgAccFollowNode1" presStyleIdx="2" presStyleCnt="4">
        <dgm:presLayoutVars>
          <dgm:bulletEnabled val="1"/>
        </dgm:presLayoutVars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</dgm:pt>
    <dgm:pt modelId="{1CC945D5-B88F-4AAE-B33F-A6A0A1B321ED}" type="pres">
      <dgm:prSet presAssocID="{9E34CBB9-CC9A-4E63-B622-235E17BB41EF}" presName="spacing" presStyleCnt="0"/>
      <dgm:spPr/>
    </dgm:pt>
    <dgm:pt modelId="{DB9CFFA2-F3E7-4C98-AC3E-EFE731D97BA6}" type="pres">
      <dgm:prSet presAssocID="{AFA2685B-F92E-48E4-BF87-E6C5E1F9C715}" presName="linNode" presStyleCnt="0"/>
      <dgm:spPr/>
    </dgm:pt>
    <dgm:pt modelId="{36EA12C5-99CA-4A03-A166-B2A65BF0A176}" type="pres">
      <dgm:prSet presAssocID="{AFA2685B-F92E-48E4-BF87-E6C5E1F9C715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45536DD-4C5B-4418-8AA8-062ADDA3B427}" type="pres">
      <dgm:prSet presAssocID="{AFA2685B-F92E-48E4-BF87-E6C5E1F9C715}" presName="childShp" presStyleLbl="bgAccFollowNode1" presStyleIdx="3" presStyleCnt="4">
        <dgm:presLayoutVars>
          <dgm:bulletEnabled val="1"/>
        </dgm:presLayoutVars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</dgm:ptLst>
  <dgm:cxnLst>
    <dgm:cxn modelId="{FB62C64E-809E-4588-AF4C-541CB0C59FB9}" type="presOf" srcId="{7DDFF68C-23D7-4421-9158-092D974168E7}" destId="{59E5FD41-6294-43AF-8912-D1FB7F1A4CD8}" srcOrd="0" destOrd="0" presId="urn:microsoft.com/office/officeart/2005/8/layout/vList6"/>
    <dgm:cxn modelId="{4D4C0B52-D4FC-476C-ACE5-F16B602E003A}" type="presOf" srcId="{52EA716F-6BC0-488F-A5EA-33D51F5FF025}" destId="{439E0A1C-F3CA-4ABA-A43B-AC952E852CB9}" srcOrd="0" destOrd="0" presId="urn:microsoft.com/office/officeart/2005/8/layout/vList6"/>
    <dgm:cxn modelId="{3B1FD104-DF5B-4016-9495-B37FAB6C3487}" type="presOf" srcId="{AFA2685B-F92E-48E4-BF87-E6C5E1F9C715}" destId="{36EA12C5-99CA-4A03-A166-B2A65BF0A176}" srcOrd="0" destOrd="0" presId="urn:microsoft.com/office/officeart/2005/8/layout/vList6"/>
    <dgm:cxn modelId="{834D5217-6715-4D86-BD16-EBEF73AF3F31}" srcId="{CB7632DC-2AF5-4E93-843F-DC4FB3260622}" destId="{52EA716F-6BC0-488F-A5EA-33D51F5FF025}" srcOrd="2" destOrd="0" parTransId="{730E245E-CDED-4C5B-91F5-315016303675}" sibTransId="{9E34CBB9-CC9A-4E63-B622-235E17BB41EF}"/>
    <dgm:cxn modelId="{E4DF018C-661F-4BE2-AF61-C759794CF042}" type="presOf" srcId="{CB7632DC-2AF5-4E93-843F-DC4FB3260622}" destId="{74686981-3E37-4B6E-8523-D0FFA3343F0C}" srcOrd="0" destOrd="0" presId="urn:microsoft.com/office/officeart/2005/8/layout/vList6"/>
    <dgm:cxn modelId="{244B3D8D-0E03-48FB-A830-2A70C3966848}" srcId="{CB7632DC-2AF5-4E93-843F-DC4FB3260622}" destId="{AFA2685B-F92E-48E4-BF87-E6C5E1F9C715}" srcOrd="3" destOrd="0" parTransId="{0375A2A0-FD08-432D-A53A-05B45C661F34}" sibTransId="{B23B44F2-CC08-4F21-A1A5-1133D505C5B7}"/>
    <dgm:cxn modelId="{95DF281D-32EA-4456-B20D-CD85CDFDC370}" type="presOf" srcId="{A7F77069-D8DB-45CA-8AC6-1A67DA38B1E2}" destId="{8C9BBC20-517F-4B13-970E-99D842FC4126}" srcOrd="0" destOrd="0" presId="urn:microsoft.com/office/officeart/2005/8/layout/vList6"/>
    <dgm:cxn modelId="{170A48F3-B2E5-42E8-AF3B-0F9CFFF85A09}" srcId="{CB7632DC-2AF5-4E93-843F-DC4FB3260622}" destId="{A7F77069-D8DB-45CA-8AC6-1A67DA38B1E2}" srcOrd="0" destOrd="0" parTransId="{7315E297-82A5-4350-8BC1-118B73BF3EE8}" sibTransId="{CC9C77C0-CC47-4B67-A6E8-2F75C986091A}"/>
    <dgm:cxn modelId="{14FBB49F-70E4-43FB-81D7-BE43845D5C6C}" srcId="{CB7632DC-2AF5-4E93-843F-DC4FB3260622}" destId="{7DDFF68C-23D7-4421-9158-092D974168E7}" srcOrd="1" destOrd="0" parTransId="{352B01C3-FD71-48D1-B81F-D9E5543A5FAF}" sibTransId="{87FEFF89-5540-4B2D-A141-3DD231A81333}"/>
    <dgm:cxn modelId="{FB86FA7D-3B5A-41BB-B16C-CBFE83F1947C}" type="presParOf" srcId="{74686981-3E37-4B6E-8523-D0FFA3343F0C}" destId="{E60DCF2A-0045-4CDE-B9B3-7D5821753960}" srcOrd="0" destOrd="0" presId="urn:microsoft.com/office/officeart/2005/8/layout/vList6"/>
    <dgm:cxn modelId="{2DFBF602-782A-42A7-B2E6-1897C1163BFE}" type="presParOf" srcId="{E60DCF2A-0045-4CDE-B9B3-7D5821753960}" destId="{8C9BBC20-517F-4B13-970E-99D842FC4126}" srcOrd="0" destOrd="0" presId="urn:microsoft.com/office/officeart/2005/8/layout/vList6"/>
    <dgm:cxn modelId="{244E93BA-EC6C-43DC-84DF-B771367D23E4}" type="presParOf" srcId="{E60DCF2A-0045-4CDE-B9B3-7D5821753960}" destId="{F30DEC28-FEEA-4E6B-853D-74DAD2E40DBF}" srcOrd="1" destOrd="0" presId="urn:microsoft.com/office/officeart/2005/8/layout/vList6"/>
    <dgm:cxn modelId="{C6FD8BD6-D655-4440-B433-4B7397E89663}" type="presParOf" srcId="{74686981-3E37-4B6E-8523-D0FFA3343F0C}" destId="{65699A4A-274E-4496-8B00-841DF9671461}" srcOrd="1" destOrd="0" presId="urn:microsoft.com/office/officeart/2005/8/layout/vList6"/>
    <dgm:cxn modelId="{3A297493-7B71-4D4F-892F-CF736234D506}" type="presParOf" srcId="{74686981-3E37-4B6E-8523-D0FFA3343F0C}" destId="{D87C5AB6-D0C9-4371-A419-E7A54229C8B2}" srcOrd="2" destOrd="0" presId="urn:microsoft.com/office/officeart/2005/8/layout/vList6"/>
    <dgm:cxn modelId="{2C019E10-0589-449D-8584-CBCE8643F296}" type="presParOf" srcId="{D87C5AB6-D0C9-4371-A419-E7A54229C8B2}" destId="{59E5FD41-6294-43AF-8912-D1FB7F1A4CD8}" srcOrd="0" destOrd="0" presId="urn:microsoft.com/office/officeart/2005/8/layout/vList6"/>
    <dgm:cxn modelId="{A052C744-6E30-491A-B2F3-D3022AE24AB8}" type="presParOf" srcId="{D87C5AB6-D0C9-4371-A419-E7A54229C8B2}" destId="{51D879B5-416D-484F-8FC6-43E7DA39925B}" srcOrd="1" destOrd="0" presId="urn:microsoft.com/office/officeart/2005/8/layout/vList6"/>
    <dgm:cxn modelId="{DE6E3F3F-6D97-47A0-8C95-9E6DB0E48174}" type="presParOf" srcId="{74686981-3E37-4B6E-8523-D0FFA3343F0C}" destId="{79CF723C-56F6-4311-A878-577EB2F2B794}" srcOrd="3" destOrd="0" presId="urn:microsoft.com/office/officeart/2005/8/layout/vList6"/>
    <dgm:cxn modelId="{BA8E47D1-3DA7-48AB-890C-9C14144D289E}" type="presParOf" srcId="{74686981-3E37-4B6E-8523-D0FFA3343F0C}" destId="{1C7E570B-7042-47B5-A074-C32E9ECEEED2}" srcOrd="4" destOrd="0" presId="urn:microsoft.com/office/officeart/2005/8/layout/vList6"/>
    <dgm:cxn modelId="{00A2B413-9BDA-4C51-81D2-A20E24085A8E}" type="presParOf" srcId="{1C7E570B-7042-47B5-A074-C32E9ECEEED2}" destId="{439E0A1C-F3CA-4ABA-A43B-AC952E852CB9}" srcOrd="0" destOrd="0" presId="urn:microsoft.com/office/officeart/2005/8/layout/vList6"/>
    <dgm:cxn modelId="{AEEAE03D-18C8-476F-9D26-B44F3C1DBED5}" type="presParOf" srcId="{1C7E570B-7042-47B5-A074-C32E9ECEEED2}" destId="{21B5C596-7FA7-4926-BB89-5765B335D3E3}" srcOrd="1" destOrd="0" presId="urn:microsoft.com/office/officeart/2005/8/layout/vList6"/>
    <dgm:cxn modelId="{C4D4C116-12A6-4F47-A67C-C98D1465D5EB}" type="presParOf" srcId="{74686981-3E37-4B6E-8523-D0FFA3343F0C}" destId="{1CC945D5-B88F-4AAE-B33F-A6A0A1B321ED}" srcOrd="5" destOrd="0" presId="urn:microsoft.com/office/officeart/2005/8/layout/vList6"/>
    <dgm:cxn modelId="{517D8904-A16D-4D5B-B2A6-517A3EA06F29}" type="presParOf" srcId="{74686981-3E37-4B6E-8523-D0FFA3343F0C}" destId="{DB9CFFA2-F3E7-4C98-AC3E-EFE731D97BA6}" srcOrd="6" destOrd="0" presId="urn:microsoft.com/office/officeart/2005/8/layout/vList6"/>
    <dgm:cxn modelId="{3B932CBF-A3DE-49E9-93CF-77518540D147}" type="presParOf" srcId="{DB9CFFA2-F3E7-4C98-AC3E-EFE731D97BA6}" destId="{36EA12C5-99CA-4A03-A166-B2A65BF0A176}" srcOrd="0" destOrd="0" presId="urn:microsoft.com/office/officeart/2005/8/layout/vList6"/>
    <dgm:cxn modelId="{B3AF144B-5934-446B-BE79-AEA085FD657A}" type="presParOf" srcId="{DB9CFFA2-F3E7-4C98-AC3E-EFE731D97BA6}" destId="{C45536DD-4C5B-4418-8AA8-062ADDA3B42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CE38D8B-8F0E-4A6A-81B3-B7E03731A3DA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10B2FBA-E947-42D0-B1CC-78F4FE5B8BA8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2400" b="1" dirty="0" smtClean="0">
              <a:solidFill>
                <a:schemeClr val="tx1"/>
              </a:solidFill>
            </a:rPr>
            <a:t>This is society’s initial stage of growth, its population is not politically conscious. </a:t>
          </a:r>
          <a:endParaRPr lang="en-GB" sz="2400" b="1" dirty="0">
            <a:solidFill>
              <a:schemeClr val="tx1"/>
            </a:solidFill>
          </a:endParaRPr>
        </a:p>
      </dgm:t>
    </dgm:pt>
    <dgm:pt modelId="{3E4D8CCA-435D-4CF8-8E40-D6261427E404}" type="parTrans" cxnId="{79B34464-9C89-4714-9E48-0BC5BCFB594F}">
      <dgm:prSet/>
      <dgm:spPr/>
      <dgm:t>
        <a:bodyPr/>
        <a:lstStyle/>
        <a:p>
          <a:endParaRPr lang="en-GB"/>
        </a:p>
      </dgm:t>
    </dgm:pt>
    <dgm:pt modelId="{19E9D0EE-2FA1-4B1E-A4C6-1D8109928A3D}" type="sibTrans" cxnId="{79B34464-9C89-4714-9E48-0BC5BCFB594F}">
      <dgm:prSet/>
      <dgm:spPr/>
      <dgm:t>
        <a:bodyPr/>
        <a:lstStyle/>
        <a:p>
          <a:endParaRPr lang="en-GB"/>
        </a:p>
      </dgm:t>
    </dgm:pt>
    <dgm:pt modelId="{784904B5-2D4E-4471-908E-21E44B3F63A6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b="1" dirty="0" smtClean="0">
              <a:solidFill>
                <a:srgbClr val="7030A0"/>
              </a:solidFill>
            </a:rPr>
            <a:t>There is no regular military force or established state.</a:t>
          </a:r>
          <a:endParaRPr lang="en-GB" b="1" dirty="0">
            <a:solidFill>
              <a:srgbClr val="7030A0"/>
            </a:solidFill>
          </a:endParaRPr>
        </a:p>
      </dgm:t>
    </dgm:pt>
    <dgm:pt modelId="{C7B01E47-BD1E-49CB-8C79-9A194B1C4530}" type="parTrans" cxnId="{A975EAA0-8448-4715-8638-E274562C1610}">
      <dgm:prSet/>
      <dgm:spPr/>
      <dgm:t>
        <a:bodyPr/>
        <a:lstStyle/>
        <a:p>
          <a:endParaRPr lang="en-GB"/>
        </a:p>
      </dgm:t>
    </dgm:pt>
    <dgm:pt modelId="{8EB34B78-C2FE-47D2-BA0E-79D09E33A110}" type="sibTrans" cxnId="{A975EAA0-8448-4715-8638-E274562C1610}">
      <dgm:prSet/>
      <dgm:spPr/>
      <dgm:t>
        <a:bodyPr/>
        <a:lstStyle/>
        <a:p>
          <a:endParaRPr lang="en-GB"/>
        </a:p>
      </dgm:t>
    </dgm:pt>
    <dgm:pt modelId="{DC0E7E5A-14FC-4965-8BF4-864721166447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b="1" dirty="0" smtClean="0">
              <a:solidFill>
                <a:schemeClr val="accent6">
                  <a:lumMod val="50000"/>
                </a:schemeClr>
              </a:solidFill>
            </a:rPr>
            <a:t>People have primary group relations in most of their daily life situation.</a:t>
          </a:r>
          <a:endParaRPr lang="en-GB" b="1" dirty="0">
            <a:solidFill>
              <a:schemeClr val="accent6">
                <a:lumMod val="50000"/>
              </a:schemeClr>
            </a:solidFill>
          </a:endParaRPr>
        </a:p>
      </dgm:t>
    </dgm:pt>
    <dgm:pt modelId="{9AD94E8E-E78C-43E2-B133-312ED29288B5}" type="sibTrans" cxnId="{6DCC8742-3A12-485D-AD1B-3203DE843263}">
      <dgm:prSet/>
      <dgm:spPr/>
      <dgm:t>
        <a:bodyPr/>
        <a:lstStyle/>
        <a:p>
          <a:endParaRPr lang="en-GB"/>
        </a:p>
      </dgm:t>
    </dgm:pt>
    <dgm:pt modelId="{6CA88243-7938-4468-882D-CEB52F055BEB}" type="parTrans" cxnId="{6DCC8742-3A12-485D-AD1B-3203DE843263}">
      <dgm:prSet/>
      <dgm:spPr/>
      <dgm:t>
        <a:bodyPr/>
        <a:lstStyle/>
        <a:p>
          <a:endParaRPr lang="en-GB"/>
        </a:p>
      </dgm:t>
    </dgm:pt>
    <dgm:pt modelId="{F37EA82E-8344-46E3-A8D0-9CF046BAA010}">
      <dgm:prSet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6000" dirty="0" smtClean="0">
              <a:solidFill>
                <a:srgbClr val="FFC000"/>
              </a:solidFill>
            </a:rPr>
            <a:t>1- first stage;</a:t>
          </a:r>
          <a:endParaRPr lang="en-GB" sz="6000" dirty="0">
            <a:solidFill>
              <a:srgbClr val="FFC000"/>
            </a:solidFill>
          </a:endParaRPr>
        </a:p>
      </dgm:t>
    </dgm:pt>
    <dgm:pt modelId="{0CB0DE81-4960-4CD5-80B7-C9F5BD78E17C}" type="sibTrans" cxnId="{59DACB75-80C1-4343-A73C-19BEA022F3DF}">
      <dgm:prSet/>
      <dgm:spPr/>
      <dgm:t>
        <a:bodyPr/>
        <a:lstStyle/>
        <a:p>
          <a:endParaRPr lang="en-GB"/>
        </a:p>
      </dgm:t>
    </dgm:pt>
    <dgm:pt modelId="{C9950654-46CC-4075-A54F-595D71A9EEE9}" type="parTrans" cxnId="{59DACB75-80C1-4343-A73C-19BEA022F3DF}">
      <dgm:prSet/>
      <dgm:spPr/>
      <dgm:t>
        <a:bodyPr/>
        <a:lstStyle/>
        <a:p>
          <a:endParaRPr lang="en-GB"/>
        </a:p>
      </dgm:t>
    </dgm:pt>
    <dgm:pt modelId="{524630BC-811F-4776-AE3C-93C19B7F597D}" type="pres">
      <dgm:prSet presAssocID="{8CE38D8B-8F0E-4A6A-81B3-B7E03731A3D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C3C439C-0D62-4269-9C7D-B707F9DA7F7F}" type="pres">
      <dgm:prSet presAssocID="{F37EA82E-8344-46E3-A8D0-9CF046BAA010}" presName="circle1" presStyleLbl="node1" presStyleIdx="0" presStyleCnt="4"/>
      <dgm:spPr/>
    </dgm:pt>
    <dgm:pt modelId="{D99FDB79-47CF-49EE-9A1B-34A0211FB21F}" type="pres">
      <dgm:prSet presAssocID="{F37EA82E-8344-46E3-A8D0-9CF046BAA010}" presName="space" presStyleCnt="0"/>
      <dgm:spPr/>
    </dgm:pt>
    <dgm:pt modelId="{4E040130-2AFA-4479-A950-2158C3DE563C}" type="pres">
      <dgm:prSet presAssocID="{F37EA82E-8344-46E3-A8D0-9CF046BAA010}" presName="rect1" presStyleLbl="alignAcc1" presStyleIdx="0" presStyleCnt="4"/>
      <dgm:spPr/>
      <dgm:t>
        <a:bodyPr/>
        <a:lstStyle/>
        <a:p>
          <a:endParaRPr lang="en-GB"/>
        </a:p>
      </dgm:t>
    </dgm:pt>
    <dgm:pt modelId="{2F0C4AE3-A6E4-4AF2-9B21-8F4324436863}" type="pres">
      <dgm:prSet presAssocID="{710B2FBA-E947-42D0-B1CC-78F4FE5B8BA8}" presName="vertSpace2" presStyleLbl="node1" presStyleIdx="0" presStyleCnt="4"/>
      <dgm:spPr/>
    </dgm:pt>
    <dgm:pt modelId="{AC316893-0038-4031-BBF3-E5B06528A3FF}" type="pres">
      <dgm:prSet presAssocID="{710B2FBA-E947-42D0-B1CC-78F4FE5B8BA8}" presName="circle2" presStyleLbl="node1" presStyleIdx="1" presStyleCnt="4"/>
      <dgm:spPr/>
    </dgm:pt>
    <dgm:pt modelId="{2F30ABF6-0FD9-40E5-8368-187DB227AF6C}" type="pres">
      <dgm:prSet presAssocID="{710B2FBA-E947-42D0-B1CC-78F4FE5B8BA8}" presName="rect2" presStyleLbl="alignAcc1" presStyleIdx="1" presStyleCnt="4"/>
      <dgm:spPr/>
      <dgm:t>
        <a:bodyPr/>
        <a:lstStyle/>
        <a:p>
          <a:endParaRPr lang="en-US"/>
        </a:p>
      </dgm:t>
    </dgm:pt>
    <dgm:pt modelId="{EDF197BB-CCBB-46DE-AB2F-82A98DB7303F}" type="pres">
      <dgm:prSet presAssocID="{DC0E7E5A-14FC-4965-8BF4-864721166447}" presName="vertSpace3" presStyleLbl="node1" presStyleIdx="1" presStyleCnt="4"/>
      <dgm:spPr/>
    </dgm:pt>
    <dgm:pt modelId="{0646D92B-2D37-4E60-AE22-4366620BFBB7}" type="pres">
      <dgm:prSet presAssocID="{DC0E7E5A-14FC-4965-8BF4-864721166447}" presName="circle3" presStyleLbl="node1" presStyleIdx="2" presStyleCnt="4"/>
      <dgm:spPr/>
    </dgm:pt>
    <dgm:pt modelId="{699EE397-EF63-46A6-B991-3AA7AB749B33}" type="pres">
      <dgm:prSet presAssocID="{DC0E7E5A-14FC-4965-8BF4-864721166447}" presName="rect3" presStyleLbl="alignAcc1" presStyleIdx="2" presStyleCnt="4"/>
      <dgm:spPr/>
      <dgm:t>
        <a:bodyPr/>
        <a:lstStyle/>
        <a:p>
          <a:endParaRPr lang="en-GB"/>
        </a:p>
      </dgm:t>
    </dgm:pt>
    <dgm:pt modelId="{856823D3-2A39-4854-B2EE-CAACAC630F3F}" type="pres">
      <dgm:prSet presAssocID="{784904B5-2D4E-4471-908E-21E44B3F63A6}" presName="vertSpace4" presStyleLbl="node1" presStyleIdx="2" presStyleCnt="4"/>
      <dgm:spPr/>
    </dgm:pt>
    <dgm:pt modelId="{FFB06B6A-EDA8-4375-9571-D044D7775689}" type="pres">
      <dgm:prSet presAssocID="{784904B5-2D4E-4471-908E-21E44B3F63A6}" presName="circle4" presStyleLbl="node1" presStyleIdx="3" presStyleCnt="4"/>
      <dgm:spPr/>
    </dgm:pt>
    <dgm:pt modelId="{E457F3DA-E035-4117-A059-B47338E17CDA}" type="pres">
      <dgm:prSet presAssocID="{784904B5-2D4E-4471-908E-21E44B3F63A6}" presName="rect4" presStyleLbl="alignAcc1" presStyleIdx="3" presStyleCnt="4"/>
      <dgm:spPr/>
      <dgm:t>
        <a:bodyPr/>
        <a:lstStyle/>
        <a:p>
          <a:endParaRPr lang="en-US"/>
        </a:p>
      </dgm:t>
    </dgm:pt>
    <dgm:pt modelId="{C1CFB6E0-330A-4150-ADF2-85806F799256}" type="pres">
      <dgm:prSet presAssocID="{F37EA82E-8344-46E3-A8D0-9CF046BAA010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B657E0-2A36-4129-BB0C-BDFA654163F0}" type="pres">
      <dgm:prSet presAssocID="{710B2FBA-E947-42D0-B1CC-78F4FE5B8BA8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6585A0-4424-44DB-9A39-28A1790BBA70}" type="pres">
      <dgm:prSet presAssocID="{DC0E7E5A-14FC-4965-8BF4-864721166447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53F8E7-BA16-40EA-8E1A-294AADDDDF4A}" type="pres">
      <dgm:prSet presAssocID="{784904B5-2D4E-4471-908E-21E44B3F63A6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DACB75-80C1-4343-A73C-19BEA022F3DF}" srcId="{8CE38D8B-8F0E-4A6A-81B3-B7E03731A3DA}" destId="{F37EA82E-8344-46E3-A8D0-9CF046BAA010}" srcOrd="0" destOrd="0" parTransId="{C9950654-46CC-4075-A54F-595D71A9EEE9}" sibTransId="{0CB0DE81-4960-4CD5-80B7-C9F5BD78E17C}"/>
    <dgm:cxn modelId="{476FBD49-F570-4A7E-AF1F-A44154009522}" type="presOf" srcId="{DC0E7E5A-14FC-4965-8BF4-864721166447}" destId="{886585A0-4424-44DB-9A39-28A1790BBA70}" srcOrd="1" destOrd="0" presId="urn:microsoft.com/office/officeart/2005/8/layout/target3"/>
    <dgm:cxn modelId="{3EDC39A6-7F35-4DED-A808-119AB0F7CB7D}" type="presOf" srcId="{710B2FBA-E947-42D0-B1CC-78F4FE5B8BA8}" destId="{2F30ABF6-0FD9-40E5-8368-187DB227AF6C}" srcOrd="0" destOrd="0" presId="urn:microsoft.com/office/officeart/2005/8/layout/target3"/>
    <dgm:cxn modelId="{5EC88F1E-3EB3-4B53-B996-E1AE92816C2B}" type="presOf" srcId="{F37EA82E-8344-46E3-A8D0-9CF046BAA010}" destId="{4E040130-2AFA-4479-A950-2158C3DE563C}" srcOrd="0" destOrd="0" presId="urn:microsoft.com/office/officeart/2005/8/layout/target3"/>
    <dgm:cxn modelId="{E453AA22-FEDE-47F8-9E3A-FD30F0ABF416}" type="presOf" srcId="{784904B5-2D4E-4471-908E-21E44B3F63A6}" destId="{ED53F8E7-BA16-40EA-8E1A-294AADDDDF4A}" srcOrd="1" destOrd="0" presId="urn:microsoft.com/office/officeart/2005/8/layout/target3"/>
    <dgm:cxn modelId="{A975EAA0-8448-4715-8638-E274562C1610}" srcId="{8CE38D8B-8F0E-4A6A-81B3-B7E03731A3DA}" destId="{784904B5-2D4E-4471-908E-21E44B3F63A6}" srcOrd="3" destOrd="0" parTransId="{C7B01E47-BD1E-49CB-8C79-9A194B1C4530}" sibTransId="{8EB34B78-C2FE-47D2-BA0E-79D09E33A110}"/>
    <dgm:cxn modelId="{95EB8BF1-3D63-4964-9C19-064FC92D6428}" type="presOf" srcId="{8CE38D8B-8F0E-4A6A-81B3-B7E03731A3DA}" destId="{524630BC-811F-4776-AE3C-93C19B7F597D}" srcOrd="0" destOrd="0" presId="urn:microsoft.com/office/officeart/2005/8/layout/target3"/>
    <dgm:cxn modelId="{79B34464-9C89-4714-9E48-0BC5BCFB594F}" srcId="{8CE38D8B-8F0E-4A6A-81B3-B7E03731A3DA}" destId="{710B2FBA-E947-42D0-B1CC-78F4FE5B8BA8}" srcOrd="1" destOrd="0" parTransId="{3E4D8CCA-435D-4CF8-8E40-D6261427E404}" sibTransId="{19E9D0EE-2FA1-4B1E-A4C6-1D8109928A3D}"/>
    <dgm:cxn modelId="{6C2672E5-1162-4955-A17E-20D6C906224A}" type="presOf" srcId="{710B2FBA-E947-42D0-B1CC-78F4FE5B8BA8}" destId="{B8B657E0-2A36-4129-BB0C-BDFA654163F0}" srcOrd="1" destOrd="0" presId="urn:microsoft.com/office/officeart/2005/8/layout/target3"/>
    <dgm:cxn modelId="{913EBA40-1A3C-4BE8-AA09-F5387E3EEAE9}" type="presOf" srcId="{DC0E7E5A-14FC-4965-8BF4-864721166447}" destId="{699EE397-EF63-46A6-B991-3AA7AB749B33}" srcOrd="0" destOrd="0" presId="urn:microsoft.com/office/officeart/2005/8/layout/target3"/>
    <dgm:cxn modelId="{52598E0C-CE52-42DA-B41D-93B8B226EE67}" type="presOf" srcId="{784904B5-2D4E-4471-908E-21E44B3F63A6}" destId="{E457F3DA-E035-4117-A059-B47338E17CDA}" srcOrd="0" destOrd="0" presId="urn:microsoft.com/office/officeart/2005/8/layout/target3"/>
    <dgm:cxn modelId="{7F532814-0C7D-422F-A6B9-A3298B46FC16}" type="presOf" srcId="{F37EA82E-8344-46E3-A8D0-9CF046BAA010}" destId="{C1CFB6E0-330A-4150-ADF2-85806F799256}" srcOrd="1" destOrd="0" presId="urn:microsoft.com/office/officeart/2005/8/layout/target3"/>
    <dgm:cxn modelId="{6DCC8742-3A12-485D-AD1B-3203DE843263}" srcId="{8CE38D8B-8F0E-4A6A-81B3-B7E03731A3DA}" destId="{DC0E7E5A-14FC-4965-8BF4-864721166447}" srcOrd="2" destOrd="0" parTransId="{6CA88243-7938-4468-882D-CEB52F055BEB}" sibTransId="{9AD94E8E-E78C-43E2-B133-312ED29288B5}"/>
    <dgm:cxn modelId="{B2A869EF-0730-4D9B-A9EE-719C50156D6D}" type="presParOf" srcId="{524630BC-811F-4776-AE3C-93C19B7F597D}" destId="{8C3C439C-0D62-4269-9C7D-B707F9DA7F7F}" srcOrd="0" destOrd="0" presId="urn:microsoft.com/office/officeart/2005/8/layout/target3"/>
    <dgm:cxn modelId="{A65784BF-B5C4-45C9-B66F-BC2A8C4429BE}" type="presParOf" srcId="{524630BC-811F-4776-AE3C-93C19B7F597D}" destId="{D99FDB79-47CF-49EE-9A1B-34A0211FB21F}" srcOrd="1" destOrd="0" presId="urn:microsoft.com/office/officeart/2005/8/layout/target3"/>
    <dgm:cxn modelId="{B823FB64-F6D6-4FD6-A719-A9112A7A1EC1}" type="presParOf" srcId="{524630BC-811F-4776-AE3C-93C19B7F597D}" destId="{4E040130-2AFA-4479-A950-2158C3DE563C}" srcOrd="2" destOrd="0" presId="urn:microsoft.com/office/officeart/2005/8/layout/target3"/>
    <dgm:cxn modelId="{92B67FA2-8952-4893-BA83-E6859565E0BC}" type="presParOf" srcId="{524630BC-811F-4776-AE3C-93C19B7F597D}" destId="{2F0C4AE3-A6E4-4AF2-9B21-8F4324436863}" srcOrd="3" destOrd="0" presId="urn:microsoft.com/office/officeart/2005/8/layout/target3"/>
    <dgm:cxn modelId="{798C53CE-395D-44D8-9C56-967F29FCB887}" type="presParOf" srcId="{524630BC-811F-4776-AE3C-93C19B7F597D}" destId="{AC316893-0038-4031-BBF3-E5B06528A3FF}" srcOrd="4" destOrd="0" presId="urn:microsoft.com/office/officeart/2005/8/layout/target3"/>
    <dgm:cxn modelId="{7E80174D-8071-46EE-9F8C-FEF0901136DE}" type="presParOf" srcId="{524630BC-811F-4776-AE3C-93C19B7F597D}" destId="{2F30ABF6-0FD9-40E5-8368-187DB227AF6C}" srcOrd="5" destOrd="0" presId="urn:microsoft.com/office/officeart/2005/8/layout/target3"/>
    <dgm:cxn modelId="{80D422C7-1E74-454F-A800-646B89D304EF}" type="presParOf" srcId="{524630BC-811F-4776-AE3C-93C19B7F597D}" destId="{EDF197BB-CCBB-46DE-AB2F-82A98DB7303F}" srcOrd="6" destOrd="0" presId="urn:microsoft.com/office/officeart/2005/8/layout/target3"/>
    <dgm:cxn modelId="{E445E9F7-A80E-4D82-941E-F22CD3E216B9}" type="presParOf" srcId="{524630BC-811F-4776-AE3C-93C19B7F597D}" destId="{0646D92B-2D37-4E60-AE22-4366620BFBB7}" srcOrd="7" destOrd="0" presId="urn:microsoft.com/office/officeart/2005/8/layout/target3"/>
    <dgm:cxn modelId="{A4D0AC11-F155-4932-BB00-84CEBC846BBB}" type="presParOf" srcId="{524630BC-811F-4776-AE3C-93C19B7F597D}" destId="{699EE397-EF63-46A6-B991-3AA7AB749B33}" srcOrd="8" destOrd="0" presId="urn:microsoft.com/office/officeart/2005/8/layout/target3"/>
    <dgm:cxn modelId="{1B5A707A-649F-4E7D-AEAE-6E2C71FE2E92}" type="presParOf" srcId="{524630BC-811F-4776-AE3C-93C19B7F597D}" destId="{856823D3-2A39-4854-B2EE-CAACAC630F3F}" srcOrd="9" destOrd="0" presId="urn:microsoft.com/office/officeart/2005/8/layout/target3"/>
    <dgm:cxn modelId="{629F809B-031C-4E85-8DAC-DFD5131FE7E7}" type="presParOf" srcId="{524630BC-811F-4776-AE3C-93C19B7F597D}" destId="{FFB06B6A-EDA8-4375-9571-D044D7775689}" srcOrd="10" destOrd="0" presId="urn:microsoft.com/office/officeart/2005/8/layout/target3"/>
    <dgm:cxn modelId="{60718593-341E-47CD-9BAD-D18329A140EE}" type="presParOf" srcId="{524630BC-811F-4776-AE3C-93C19B7F597D}" destId="{E457F3DA-E035-4117-A059-B47338E17CDA}" srcOrd="11" destOrd="0" presId="urn:microsoft.com/office/officeart/2005/8/layout/target3"/>
    <dgm:cxn modelId="{2419D9FD-ED0C-4D00-9D2F-06CD00F5C521}" type="presParOf" srcId="{524630BC-811F-4776-AE3C-93C19B7F597D}" destId="{C1CFB6E0-330A-4150-ADF2-85806F799256}" srcOrd="12" destOrd="0" presId="urn:microsoft.com/office/officeart/2005/8/layout/target3"/>
    <dgm:cxn modelId="{746B13D0-F837-4758-8333-8675ABED6E3D}" type="presParOf" srcId="{524630BC-811F-4776-AE3C-93C19B7F597D}" destId="{B8B657E0-2A36-4129-BB0C-BDFA654163F0}" srcOrd="13" destOrd="0" presId="urn:microsoft.com/office/officeart/2005/8/layout/target3"/>
    <dgm:cxn modelId="{20AC3A84-AC4C-4154-A312-FADB7A6D2263}" type="presParOf" srcId="{524630BC-811F-4776-AE3C-93C19B7F597D}" destId="{886585A0-4424-44DB-9A39-28A1790BBA70}" srcOrd="14" destOrd="0" presId="urn:microsoft.com/office/officeart/2005/8/layout/target3"/>
    <dgm:cxn modelId="{A526BCC1-C0FD-4F75-A6A6-DA5B95EED670}" type="presParOf" srcId="{524630BC-811F-4776-AE3C-93C19B7F597D}" destId="{ED53F8E7-BA16-40EA-8E1A-294AADDDDF4A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C533477-CE22-4468-A081-C86DEF22F876}" type="doc">
      <dgm:prSet loTypeId="urn:microsoft.com/office/officeart/2005/8/layout/target3" loCatId="relationship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FCFD1802-FEE9-472D-8738-56EDEF7DF8EF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3200" b="1" dirty="0" smtClean="0">
              <a:solidFill>
                <a:srgbClr val="00B0F0"/>
              </a:solidFill>
            </a:rPr>
            <a:t>Kinship loyalties dominate over individual interests.</a:t>
          </a:r>
          <a:endParaRPr lang="en-GB" sz="3200" b="1" dirty="0">
            <a:solidFill>
              <a:srgbClr val="00B0F0"/>
            </a:solidFill>
          </a:endParaRPr>
        </a:p>
      </dgm:t>
    </dgm:pt>
    <dgm:pt modelId="{F8C6382B-AFBD-470E-8148-D68995B6A481}" type="parTrans" cxnId="{49D0B73C-3A9D-4E6D-B759-16FAAC1ADAF4}">
      <dgm:prSet/>
      <dgm:spPr/>
      <dgm:t>
        <a:bodyPr/>
        <a:lstStyle/>
        <a:p>
          <a:endParaRPr lang="en-GB"/>
        </a:p>
      </dgm:t>
    </dgm:pt>
    <dgm:pt modelId="{236AF456-7A27-4BF8-8619-2F0A77D6169D}" type="sibTrans" cxnId="{49D0B73C-3A9D-4E6D-B759-16FAAC1ADAF4}">
      <dgm:prSet/>
      <dgm:spPr/>
      <dgm:t>
        <a:bodyPr/>
        <a:lstStyle/>
        <a:p>
          <a:endParaRPr lang="en-GB"/>
        </a:p>
      </dgm:t>
    </dgm:pt>
    <dgm:pt modelId="{6E5CECA7-B05D-4F0D-B912-1999DB6A73ED}">
      <dgm:prSet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2800" b="1" dirty="0" smtClean="0">
              <a:solidFill>
                <a:schemeClr val="accent3">
                  <a:lumMod val="50000"/>
                </a:schemeClr>
              </a:solidFill>
            </a:rPr>
            <a:t>There are potentialities in the population for making the society stronger and richer in all walks of life.</a:t>
          </a:r>
          <a:endParaRPr lang="en-GB" sz="2800" b="1" dirty="0">
            <a:solidFill>
              <a:schemeClr val="accent3">
                <a:lumMod val="50000"/>
              </a:schemeClr>
            </a:solidFill>
          </a:endParaRPr>
        </a:p>
      </dgm:t>
    </dgm:pt>
    <dgm:pt modelId="{4AE350CC-85F2-4574-B617-75E0C92EC7F3}" type="parTrans" cxnId="{450BC604-0C79-4C2B-BF16-149D32325803}">
      <dgm:prSet/>
      <dgm:spPr/>
      <dgm:t>
        <a:bodyPr/>
        <a:lstStyle/>
        <a:p>
          <a:endParaRPr lang="en-GB"/>
        </a:p>
      </dgm:t>
    </dgm:pt>
    <dgm:pt modelId="{0BDFA8DD-9B8D-4CC9-A4E6-287C4CD83E64}" type="sibTrans" cxnId="{450BC604-0C79-4C2B-BF16-149D32325803}">
      <dgm:prSet/>
      <dgm:spPr/>
      <dgm:t>
        <a:bodyPr/>
        <a:lstStyle/>
        <a:p>
          <a:endParaRPr lang="en-GB"/>
        </a:p>
      </dgm:t>
    </dgm:pt>
    <dgm:pt modelId="{2CF11D80-F8FA-4F53-84F8-5F3A0E8B7BDC}">
      <dgm:prSet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3200" b="1" dirty="0" smtClean="0">
              <a:solidFill>
                <a:srgbClr val="7030A0"/>
              </a:solidFill>
            </a:rPr>
            <a:t>There is solidarity and unity among the members of the society.</a:t>
          </a:r>
          <a:endParaRPr lang="en-GB" sz="3200" b="1" dirty="0">
            <a:solidFill>
              <a:srgbClr val="7030A0"/>
            </a:solidFill>
          </a:endParaRPr>
        </a:p>
      </dgm:t>
    </dgm:pt>
    <dgm:pt modelId="{944177B2-FC64-467B-9935-E8B5FC7A7DD3}" type="parTrans" cxnId="{259E6853-4305-4EB9-839D-525F14404007}">
      <dgm:prSet/>
      <dgm:spPr/>
      <dgm:t>
        <a:bodyPr/>
        <a:lstStyle/>
        <a:p>
          <a:endParaRPr lang="en-GB"/>
        </a:p>
      </dgm:t>
    </dgm:pt>
    <dgm:pt modelId="{D2E11D95-12E9-4719-AF6F-43E25EFBDB2C}" type="sibTrans" cxnId="{259E6853-4305-4EB9-839D-525F14404007}">
      <dgm:prSet/>
      <dgm:spPr/>
      <dgm:t>
        <a:bodyPr/>
        <a:lstStyle/>
        <a:p>
          <a:endParaRPr lang="en-GB"/>
        </a:p>
      </dgm:t>
    </dgm:pt>
    <dgm:pt modelId="{7A99EDD1-2322-4F63-99C8-72D27C58A12C}" type="pres">
      <dgm:prSet presAssocID="{9C533477-CE22-4468-A081-C86DEF22F87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C0AAAD9-640F-43C8-A7DE-7820F69F3859}" type="pres">
      <dgm:prSet presAssocID="{FCFD1802-FEE9-472D-8738-56EDEF7DF8EF}" presName="circle1" presStyleLbl="node1" presStyleIdx="0" presStyleCnt="3"/>
      <dgm:spPr/>
    </dgm:pt>
    <dgm:pt modelId="{CC0A5702-3A30-4D4C-BC59-A71263B46C84}" type="pres">
      <dgm:prSet presAssocID="{FCFD1802-FEE9-472D-8738-56EDEF7DF8EF}" presName="space" presStyleCnt="0"/>
      <dgm:spPr/>
    </dgm:pt>
    <dgm:pt modelId="{6D5FAD4E-D24E-4C22-BDCA-747BE3B5F2E5}" type="pres">
      <dgm:prSet presAssocID="{FCFD1802-FEE9-472D-8738-56EDEF7DF8EF}" presName="rect1" presStyleLbl="alignAcc1" presStyleIdx="0" presStyleCnt="3"/>
      <dgm:spPr/>
      <dgm:t>
        <a:bodyPr/>
        <a:lstStyle/>
        <a:p>
          <a:endParaRPr lang="en-US"/>
        </a:p>
      </dgm:t>
    </dgm:pt>
    <dgm:pt modelId="{8E740B6F-B2AF-4771-80D2-F25611BDB2D0}" type="pres">
      <dgm:prSet presAssocID="{6E5CECA7-B05D-4F0D-B912-1999DB6A73ED}" presName="vertSpace2" presStyleLbl="node1" presStyleIdx="0" presStyleCnt="3"/>
      <dgm:spPr/>
    </dgm:pt>
    <dgm:pt modelId="{A032BD05-E2DC-4778-B0AA-018EB228BB53}" type="pres">
      <dgm:prSet presAssocID="{6E5CECA7-B05D-4F0D-B912-1999DB6A73ED}" presName="circle2" presStyleLbl="node1" presStyleIdx="1" presStyleCnt="3"/>
      <dgm:spPr/>
    </dgm:pt>
    <dgm:pt modelId="{C589CA96-7847-4227-AAD9-DBC626491B5C}" type="pres">
      <dgm:prSet presAssocID="{6E5CECA7-B05D-4F0D-B912-1999DB6A73ED}" presName="rect2" presStyleLbl="alignAcc1" presStyleIdx="1" presStyleCnt="3"/>
      <dgm:spPr/>
      <dgm:t>
        <a:bodyPr/>
        <a:lstStyle/>
        <a:p>
          <a:endParaRPr lang="en-US"/>
        </a:p>
      </dgm:t>
    </dgm:pt>
    <dgm:pt modelId="{7927EDCE-6423-40B7-8307-F99ADBBC9309}" type="pres">
      <dgm:prSet presAssocID="{2CF11D80-F8FA-4F53-84F8-5F3A0E8B7BDC}" presName="vertSpace3" presStyleLbl="node1" presStyleIdx="1" presStyleCnt="3"/>
      <dgm:spPr/>
    </dgm:pt>
    <dgm:pt modelId="{B817FCAA-778A-4DDA-9076-9C0FD131048A}" type="pres">
      <dgm:prSet presAssocID="{2CF11D80-F8FA-4F53-84F8-5F3A0E8B7BDC}" presName="circle3" presStyleLbl="node1" presStyleIdx="2" presStyleCnt="3"/>
      <dgm:spPr/>
    </dgm:pt>
    <dgm:pt modelId="{87F2205F-E846-4BF0-BAA2-CD9ED4FB8805}" type="pres">
      <dgm:prSet presAssocID="{2CF11D80-F8FA-4F53-84F8-5F3A0E8B7BDC}" presName="rect3" presStyleLbl="alignAcc1" presStyleIdx="2" presStyleCnt="3"/>
      <dgm:spPr/>
      <dgm:t>
        <a:bodyPr/>
        <a:lstStyle/>
        <a:p>
          <a:endParaRPr lang="en-US"/>
        </a:p>
      </dgm:t>
    </dgm:pt>
    <dgm:pt modelId="{0435E9EC-DCA7-42DC-B1FB-3399FB29AF49}" type="pres">
      <dgm:prSet presAssocID="{FCFD1802-FEE9-472D-8738-56EDEF7DF8EF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153D54-8D19-4802-B110-5F93D5D272F2}" type="pres">
      <dgm:prSet presAssocID="{6E5CECA7-B05D-4F0D-B912-1999DB6A73ED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9E4844-9E8A-4328-8E32-173E3A587A7E}" type="pres">
      <dgm:prSet presAssocID="{2CF11D80-F8FA-4F53-84F8-5F3A0E8B7BDC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0BC604-0C79-4C2B-BF16-149D32325803}" srcId="{9C533477-CE22-4468-A081-C86DEF22F876}" destId="{6E5CECA7-B05D-4F0D-B912-1999DB6A73ED}" srcOrd="1" destOrd="0" parTransId="{4AE350CC-85F2-4574-B617-75E0C92EC7F3}" sibTransId="{0BDFA8DD-9B8D-4CC9-A4E6-287C4CD83E64}"/>
    <dgm:cxn modelId="{0AEE0BEB-C859-40FD-921A-2B57E3695522}" type="presOf" srcId="{2CF11D80-F8FA-4F53-84F8-5F3A0E8B7BDC}" destId="{87F2205F-E846-4BF0-BAA2-CD9ED4FB8805}" srcOrd="0" destOrd="0" presId="urn:microsoft.com/office/officeart/2005/8/layout/target3"/>
    <dgm:cxn modelId="{C76579C7-E042-43E3-A5CD-C99D14EF73AC}" type="presOf" srcId="{2CF11D80-F8FA-4F53-84F8-5F3A0E8B7BDC}" destId="{7E9E4844-9E8A-4328-8E32-173E3A587A7E}" srcOrd="1" destOrd="0" presId="urn:microsoft.com/office/officeart/2005/8/layout/target3"/>
    <dgm:cxn modelId="{B2028922-FCD4-45D7-8802-FD83F70B902C}" type="presOf" srcId="{FCFD1802-FEE9-472D-8738-56EDEF7DF8EF}" destId="{6D5FAD4E-D24E-4C22-BDCA-747BE3B5F2E5}" srcOrd="0" destOrd="0" presId="urn:microsoft.com/office/officeart/2005/8/layout/target3"/>
    <dgm:cxn modelId="{6C907FB2-C579-477B-9FD9-0ED4AD675266}" type="presOf" srcId="{6E5CECA7-B05D-4F0D-B912-1999DB6A73ED}" destId="{44153D54-8D19-4802-B110-5F93D5D272F2}" srcOrd="1" destOrd="0" presId="urn:microsoft.com/office/officeart/2005/8/layout/target3"/>
    <dgm:cxn modelId="{C64A4677-92D6-4CEA-9D3E-D024CD362E11}" type="presOf" srcId="{9C533477-CE22-4468-A081-C86DEF22F876}" destId="{7A99EDD1-2322-4F63-99C8-72D27C58A12C}" srcOrd="0" destOrd="0" presId="urn:microsoft.com/office/officeart/2005/8/layout/target3"/>
    <dgm:cxn modelId="{B9D105D0-90D9-4B5E-B4EE-BC3426D5A2DF}" type="presOf" srcId="{FCFD1802-FEE9-472D-8738-56EDEF7DF8EF}" destId="{0435E9EC-DCA7-42DC-B1FB-3399FB29AF49}" srcOrd="1" destOrd="0" presId="urn:microsoft.com/office/officeart/2005/8/layout/target3"/>
    <dgm:cxn modelId="{6905057E-C849-4A59-BE48-5B4B9B6AD2C5}" type="presOf" srcId="{6E5CECA7-B05D-4F0D-B912-1999DB6A73ED}" destId="{C589CA96-7847-4227-AAD9-DBC626491B5C}" srcOrd="0" destOrd="0" presId="urn:microsoft.com/office/officeart/2005/8/layout/target3"/>
    <dgm:cxn modelId="{49D0B73C-3A9D-4E6D-B759-16FAAC1ADAF4}" srcId="{9C533477-CE22-4468-A081-C86DEF22F876}" destId="{FCFD1802-FEE9-472D-8738-56EDEF7DF8EF}" srcOrd="0" destOrd="0" parTransId="{F8C6382B-AFBD-470E-8148-D68995B6A481}" sibTransId="{236AF456-7A27-4BF8-8619-2F0A77D6169D}"/>
    <dgm:cxn modelId="{259E6853-4305-4EB9-839D-525F14404007}" srcId="{9C533477-CE22-4468-A081-C86DEF22F876}" destId="{2CF11D80-F8FA-4F53-84F8-5F3A0E8B7BDC}" srcOrd="2" destOrd="0" parTransId="{944177B2-FC64-467B-9935-E8B5FC7A7DD3}" sibTransId="{D2E11D95-12E9-4719-AF6F-43E25EFBDB2C}"/>
    <dgm:cxn modelId="{526F8DF8-2816-4D4A-BCF8-64AB646E0461}" type="presParOf" srcId="{7A99EDD1-2322-4F63-99C8-72D27C58A12C}" destId="{6C0AAAD9-640F-43C8-A7DE-7820F69F3859}" srcOrd="0" destOrd="0" presId="urn:microsoft.com/office/officeart/2005/8/layout/target3"/>
    <dgm:cxn modelId="{A9EB1CD5-038B-4FAE-8913-58EA4F7593D8}" type="presParOf" srcId="{7A99EDD1-2322-4F63-99C8-72D27C58A12C}" destId="{CC0A5702-3A30-4D4C-BC59-A71263B46C84}" srcOrd="1" destOrd="0" presId="urn:microsoft.com/office/officeart/2005/8/layout/target3"/>
    <dgm:cxn modelId="{828E11E0-A650-4EE7-8442-C19A1A87CA65}" type="presParOf" srcId="{7A99EDD1-2322-4F63-99C8-72D27C58A12C}" destId="{6D5FAD4E-D24E-4C22-BDCA-747BE3B5F2E5}" srcOrd="2" destOrd="0" presId="urn:microsoft.com/office/officeart/2005/8/layout/target3"/>
    <dgm:cxn modelId="{E6ADDC50-685A-4564-B993-EBF57AB037BC}" type="presParOf" srcId="{7A99EDD1-2322-4F63-99C8-72D27C58A12C}" destId="{8E740B6F-B2AF-4771-80D2-F25611BDB2D0}" srcOrd="3" destOrd="0" presId="urn:microsoft.com/office/officeart/2005/8/layout/target3"/>
    <dgm:cxn modelId="{69631D9B-47C1-4B23-A539-E7958F891F1F}" type="presParOf" srcId="{7A99EDD1-2322-4F63-99C8-72D27C58A12C}" destId="{A032BD05-E2DC-4778-B0AA-018EB228BB53}" srcOrd="4" destOrd="0" presId="urn:microsoft.com/office/officeart/2005/8/layout/target3"/>
    <dgm:cxn modelId="{B124635E-EC2E-4D07-A454-84999D3F8A26}" type="presParOf" srcId="{7A99EDD1-2322-4F63-99C8-72D27C58A12C}" destId="{C589CA96-7847-4227-AAD9-DBC626491B5C}" srcOrd="5" destOrd="0" presId="urn:microsoft.com/office/officeart/2005/8/layout/target3"/>
    <dgm:cxn modelId="{407AC026-0C19-4177-93AB-B0CDEAE7B8B3}" type="presParOf" srcId="{7A99EDD1-2322-4F63-99C8-72D27C58A12C}" destId="{7927EDCE-6423-40B7-8307-F99ADBBC9309}" srcOrd="6" destOrd="0" presId="urn:microsoft.com/office/officeart/2005/8/layout/target3"/>
    <dgm:cxn modelId="{9E3C1F50-E85F-485E-ABA8-AEC432D73598}" type="presParOf" srcId="{7A99EDD1-2322-4F63-99C8-72D27C58A12C}" destId="{B817FCAA-778A-4DDA-9076-9C0FD131048A}" srcOrd="7" destOrd="0" presId="urn:microsoft.com/office/officeart/2005/8/layout/target3"/>
    <dgm:cxn modelId="{D9F81659-B725-4E75-BCD4-BD58B5F16B53}" type="presParOf" srcId="{7A99EDD1-2322-4F63-99C8-72D27C58A12C}" destId="{87F2205F-E846-4BF0-BAA2-CD9ED4FB8805}" srcOrd="8" destOrd="0" presId="urn:microsoft.com/office/officeart/2005/8/layout/target3"/>
    <dgm:cxn modelId="{D90FA54A-9F2C-48EE-9974-80D1450A9518}" type="presParOf" srcId="{7A99EDD1-2322-4F63-99C8-72D27C58A12C}" destId="{0435E9EC-DCA7-42DC-B1FB-3399FB29AF49}" srcOrd="9" destOrd="0" presId="urn:microsoft.com/office/officeart/2005/8/layout/target3"/>
    <dgm:cxn modelId="{4FF60D50-FAB4-4F96-9B52-EF73591DF277}" type="presParOf" srcId="{7A99EDD1-2322-4F63-99C8-72D27C58A12C}" destId="{44153D54-8D19-4802-B110-5F93D5D272F2}" srcOrd="10" destOrd="0" presId="urn:microsoft.com/office/officeart/2005/8/layout/target3"/>
    <dgm:cxn modelId="{E507F191-73E8-4C9C-A715-AA2D1461EF87}" type="presParOf" srcId="{7A99EDD1-2322-4F63-99C8-72D27C58A12C}" destId="{7E9E4844-9E8A-4328-8E32-173E3A587A7E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CAAEB1E-644B-4725-8E28-2BC0B3D9AF6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2A81A02-B6E8-40F1-8806-D67011A3D1C6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b="1" dirty="0" smtClean="0">
              <a:solidFill>
                <a:srgbClr val="FF0000"/>
              </a:solidFill>
            </a:rPr>
            <a:t>There is presence of a stronger government with well organized military force.</a:t>
          </a:r>
          <a:endParaRPr lang="en-GB" b="1" dirty="0">
            <a:solidFill>
              <a:srgbClr val="FF0000"/>
            </a:solidFill>
          </a:endParaRPr>
        </a:p>
      </dgm:t>
    </dgm:pt>
    <dgm:pt modelId="{A5E9EB6C-2FA8-414A-860D-9A2472A682F8}" type="parTrans" cxnId="{8B47C46D-0A85-489C-A487-704753B799BB}">
      <dgm:prSet/>
      <dgm:spPr/>
      <dgm:t>
        <a:bodyPr/>
        <a:lstStyle/>
        <a:p>
          <a:endParaRPr lang="en-GB"/>
        </a:p>
      </dgm:t>
    </dgm:pt>
    <dgm:pt modelId="{D4432879-A4F3-473B-A2A0-ED89E01995C9}" type="sibTrans" cxnId="{8B47C46D-0A85-489C-A487-704753B799BB}">
      <dgm:prSet/>
      <dgm:spPr/>
      <dgm:t>
        <a:bodyPr/>
        <a:lstStyle/>
        <a:p>
          <a:endParaRPr lang="en-GB"/>
        </a:p>
      </dgm:t>
    </dgm:pt>
    <dgm:pt modelId="{C63C38B6-B9DF-4BCE-8BE0-B1356AE3EA97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sz="2800" b="1" dirty="0" smtClean="0">
              <a:solidFill>
                <a:srgbClr val="7030A0"/>
              </a:solidFill>
            </a:rPr>
            <a:t>Trade, commerce and other economic activities flourish in such societies.</a:t>
          </a:r>
          <a:endParaRPr lang="en-GB" sz="2800" b="1" dirty="0">
            <a:solidFill>
              <a:srgbClr val="7030A0"/>
            </a:solidFill>
          </a:endParaRPr>
        </a:p>
      </dgm:t>
    </dgm:pt>
    <dgm:pt modelId="{B936472E-DFEE-4329-9E36-7F5473390F13}" type="parTrans" cxnId="{073CBCF9-18B4-43C6-9CD1-99D7F010BB27}">
      <dgm:prSet/>
      <dgm:spPr/>
      <dgm:t>
        <a:bodyPr/>
        <a:lstStyle/>
        <a:p>
          <a:endParaRPr lang="en-GB"/>
        </a:p>
      </dgm:t>
    </dgm:pt>
    <dgm:pt modelId="{CB218CC8-BD51-4174-B025-8012FC1F4105}" type="sibTrans" cxnId="{073CBCF9-18B4-43C6-9CD1-99D7F010BB27}">
      <dgm:prSet/>
      <dgm:spPr/>
      <dgm:t>
        <a:bodyPr/>
        <a:lstStyle/>
        <a:p>
          <a:endParaRPr lang="en-GB"/>
        </a:p>
      </dgm:t>
    </dgm:pt>
    <dgm:pt modelId="{5D34021D-4CF8-43A2-85EF-7E28BF11730A}">
      <dgm:prSet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2000" b="1" dirty="0" smtClean="0">
              <a:solidFill>
                <a:srgbClr val="002060"/>
              </a:solidFill>
            </a:rPr>
            <a:t>During the second stage of" development” the society become stronger in economic, political, social and such other fields.</a:t>
          </a:r>
          <a:endParaRPr lang="en-GB" sz="2000" b="1" dirty="0">
            <a:solidFill>
              <a:srgbClr val="002060"/>
            </a:solidFill>
          </a:endParaRPr>
        </a:p>
      </dgm:t>
    </dgm:pt>
    <dgm:pt modelId="{D99D8D73-8BF4-4F61-80A9-D820AD01F9B9}" type="sibTrans" cxnId="{16997309-7FEC-4805-BF09-0D018CDDB670}">
      <dgm:prSet/>
      <dgm:spPr/>
      <dgm:t>
        <a:bodyPr/>
        <a:lstStyle/>
        <a:p>
          <a:endParaRPr lang="en-GB"/>
        </a:p>
      </dgm:t>
    </dgm:pt>
    <dgm:pt modelId="{BA2A7797-CA88-4F23-A89B-B71E8DB53AC2}" type="parTrans" cxnId="{16997309-7FEC-4805-BF09-0D018CDDB670}">
      <dgm:prSet/>
      <dgm:spPr/>
      <dgm:t>
        <a:bodyPr/>
        <a:lstStyle/>
        <a:p>
          <a:endParaRPr lang="en-GB"/>
        </a:p>
      </dgm:t>
    </dgm:pt>
    <dgm:pt modelId="{2F10DD21-2779-417C-AEF5-61368756E310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4800" b="1" dirty="0" smtClean="0">
              <a:solidFill>
                <a:srgbClr val="C00000"/>
              </a:solidFill>
            </a:rPr>
            <a:t>B- second stage;</a:t>
          </a:r>
          <a:endParaRPr lang="en-GB" sz="4800" dirty="0">
            <a:solidFill>
              <a:srgbClr val="C00000"/>
            </a:solidFill>
          </a:endParaRPr>
        </a:p>
      </dgm:t>
    </dgm:pt>
    <dgm:pt modelId="{BFBF4FE0-A7E5-46C3-B30F-3E0CDA912A46}" type="sibTrans" cxnId="{4D16495C-6E03-4073-85C0-BAE464D65955}">
      <dgm:prSet/>
      <dgm:spPr/>
      <dgm:t>
        <a:bodyPr/>
        <a:lstStyle/>
        <a:p>
          <a:endParaRPr lang="en-GB"/>
        </a:p>
      </dgm:t>
    </dgm:pt>
    <dgm:pt modelId="{02D77920-B1A6-4951-A695-43F18461EEEC}" type="parTrans" cxnId="{4D16495C-6E03-4073-85C0-BAE464D65955}">
      <dgm:prSet/>
      <dgm:spPr/>
      <dgm:t>
        <a:bodyPr/>
        <a:lstStyle/>
        <a:p>
          <a:endParaRPr lang="en-GB"/>
        </a:p>
      </dgm:t>
    </dgm:pt>
    <dgm:pt modelId="{B9152E58-F9F7-4A6C-A635-A9186A31F7CC}" type="pres">
      <dgm:prSet presAssocID="{2CAAEB1E-644B-4725-8E28-2BC0B3D9AF6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F6E907-67E6-48C3-A751-22A6629C29CA}" type="pres">
      <dgm:prSet presAssocID="{2F10DD21-2779-417C-AEF5-61368756E310}" presName="circle1" presStyleLbl="node1" presStyleIdx="0" presStyleCnt="4"/>
      <dgm:spPr/>
    </dgm:pt>
    <dgm:pt modelId="{7F8262D8-A15D-4498-8455-67545F7E4877}" type="pres">
      <dgm:prSet presAssocID="{2F10DD21-2779-417C-AEF5-61368756E310}" presName="space" presStyleCnt="0"/>
      <dgm:spPr/>
    </dgm:pt>
    <dgm:pt modelId="{72C6B0DA-8557-4579-BC4B-DDE4E4EFFC02}" type="pres">
      <dgm:prSet presAssocID="{2F10DD21-2779-417C-AEF5-61368756E310}" presName="rect1" presStyleLbl="alignAcc1" presStyleIdx="0" presStyleCnt="4"/>
      <dgm:spPr/>
      <dgm:t>
        <a:bodyPr/>
        <a:lstStyle/>
        <a:p>
          <a:endParaRPr lang="en-GB"/>
        </a:p>
      </dgm:t>
    </dgm:pt>
    <dgm:pt modelId="{96BC7C63-C6BD-4D44-9CCD-CD16100856ED}" type="pres">
      <dgm:prSet presAssocID="{5D34021D-4CF8-43A2-85EF-7E28BF11730A}" presName="vertSpace2" presStyleLbl="node1" presStyleIdx="0" presStyleCnt="4"/>
      <dgm:spPr/>
    </dgm:pt>
    <dgm:pt modelId="{0C8258B6-3FC7-4250-B61B-EFD7561A0A1E}" type="pres">
      <dgm:prSet presAssocID="{5D34021D-4CF8-43A2-85EF-7E28BF11730A}" presName="circle2" presStyleLbl="node1" presStyleIdx="1" presStyleCnt="4"/>
      <dgm:spPr/>
    </dgm:pt>
    <dgm:pt modelId="{1A0D7C6A-3356-498B-BE60-EFD0EAA783BC}" type="pres">
      <dgm:prSet presAssocID="{5D34021D-4CF8-43A2-85EF-7E28BF11730A}" presName="rect2" presStyleLbl="alignAcc1" presStyleIdx="1" presStyleCnt="4"/>
      <dgm:spPr/>
      <dgm:t>
        <a:bodyPr/>
        <a:lstStyle/>
        <a:p>
          <a:endParaRPr lang="en-GB"/>
        </a:p>
      </dgm:t>
    </dgm:pt>
    <dgm:pt modelId="{2022E293-0FD3-42ED-BB65-33FF131FACC3}" type="pres">
      <dgm:prSet presAssocID="{A2A81A02-B6E8-40F1-8806-D67011A3D1C6}" presName="vertSpace3" presStyleLbl="node1" presStyleIdx="1" presStyleCnt="4"/>
      <dgm:spPr/>
    </dgm:pt>
    <dgm:pt modelId="{A14301E1-F66D-47FF-AA15-107523380CEE}" type="pres">
      <dgm:prSet presAssocID="{A2A81A02-B6E8-40F1-8806-D67011A3D1C6}" presName="circle3" presStyleLbl="node1" presStyleIdx="2" presStyleCnt="4"/>
      <dgm:spPr/>
    </dgm:pt>
    <dgm:pt modelId="{B1202C00-2CA4-46F3-BF7F-80423B7FCC74}" type="pres">
      <dgm:prSet presAssocID="{A2A81A02-B6E8-40F1-8806-D67011A3D1C6}" presName="rect3" presStyleLbl="alignAcc1" presStyleIdx="2" presStyleCnt="4"/>
      <dgm:spPr/>
      <dgm:t>
        <a:bodyPr/>
        <a:lstStyle/>
        <a:p>
          <a:endParaRPr lang="en-US"/>
        </a:p>
      </dgm:t>
    </dgm:pt>
    <dgm:pt modelId="{429ECA6C-CD7B-4ABC-AF3A-A7B0CF5301D9}" type="pres">
      <dgm:prSet presAssocID="{C63C38B6-B9DF-4BCE-8BE0-B1356AE3EA97}" presName="vertSpace4" presStyleLbl="node1" presStyleIdx="2" presStyleCnt="4"/>
      <dgm:spPr/>
    </dgm:pt>
    <dgm:pt modelId="{60EFDA2B-FD66-4308-B416-936FBF15B891}" type="pres">
      <dgm:prSet presAssocID="{C63C38B6-B9DF-4BCE-8BE0-B1356AE3EA97}" presName="circle4" presStyleLbl="node1" presStyleIdx="3" presStyleCnt="4"/>
      <dgm:spPr/>
    </dgm:pt>
    <dgm:pt modelId="{FEF101BF-618D-4317-B012-6D285B789BB7}" type="pres">
      <dgm:prSet presAssocID="{C63C38B6-B9DF-4BCE-8BE0-B1356AE3EA97}" presName="rect4" presStyleLbl="alignAcc1" presStyleIdx="3" presStyleCnt="4"/>
      <dgm:spPr/>
      <dgm:t>
        <a:bodyPr/>
        <a:lstStyle/>
        <a:p>
          <a:endParaRPr lang="en-US"/>
        </a:p>
      </dgm:t>
    </dgm:pt>
    <dgm:pt modelId="{14212509-B1F7-4E2F-9CE0-D1C09EE03FCF}" type="pres">
      <dgm:prSet presAssocID="{2F10DD21-2779-417C-AEF5-61368756E310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32CD72-87F9-447F-B1D1-729A19CBBB5D}" type="pres">
      <dgm:prSet presAssocID="{5D34021D-4CF8-43A2-85EF-7E28BF11730A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941282-728F-45E6-AB1B-2550B30265EC}" type="pres">
      <dgm:prSet presAssocID="{A2A81A02-B6E8-40F1-8806-D67011A3D1C6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C2D3E9-677F-40B5-AEE7-2AE6EEBEF0E9}" type="pres">
      <dgm:prSet presAssocID="{C63C38B6-B9DF-4BCE-8BE0-B1356AE3EA97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997309-7FEC-4805-BF09-0D018CDDB670}" srcId="{2CAAEB1E-644B-4725-8E28-2BC0B3D9AF62}" destId="{5D34021D-4CF8-43A2-85EF-7E28BF11730A}" srcOrd="1" destOrd="0" parTransId="{BA2A7797-CA88-4F23-A89B-B71E8DB53AC2}" sibTransId="{D99D8D73-8BF4-4F61-80A9-D820AD01F9B9}"/>
    <dgm:cxn modelId="{CF8DA7B5-5773-4A93-9884-21E91360FAC8}" type="presOf" srcId="{5D34021D-4CF8-43A2-85EF-7E28BF11730A}" destId="{CD32CD72-87F9-447F-B1D1-729A19CBBB5D}" srcOrd="1" destOrd="0" presId="urn:microsoft.com/office/officeart/2005/8/layout/target3"/>
    <dgm:cxn modelId="{1A16D2C9-0476-4338-BBB4-60981008C3EA}" type="presOf" srcId="{A2A81A02-B6E8-40F1-8806-D67011A3D1C6}" destId="{B1202C00-2CA4-46F3-BF7F-80423B7FCC74}" srcOrd="0" destOrd="0" presId="urn:microsoft.com/office/officeart/2005/8/layout/target3"/>
    <dgm:cxn modelId="{8B47C46D-0A85-489C-A487-704753B799BB}" srcId="{2CAAEB1E-644B-4725-8E28-2BC0B3D9AF62}" destId="{A2A81A02-B6E8-40F1-8806-D67011A3D1C6}" srcOrd="2" destOrd="0" parTransId="{A5E9EB6C-2FA8-414A-860D-9A2472A682F8}" sibTransId="{D4432879-A4F3-473B-A2A0-ED89E01995C9}"/>
    <dgm:cxn modelId="{073CBCF9-18B4-43C6-9CD1-99D7F010BB27}" srcId="{2CAAEB1E-644B-4725-8E28-2BC0B3D9AF62}" destId="{C63C38B6-B9DF-4BCE-8BE0-B1356AE3EA97}" srcOrd="3" destOrd="0" parTransId="{B936472E-DFEE-4329-9E36-7F5473390F13}" sibTransId="{CB218CC8-BD51-4174-B025-8012FC1F4105}"/>
    <dgm:cxn modelId="{4D16495C-6E03-4073-85C0-BAE464D65955}" srcId="{2CAAEB1E-644B-4725-8E28-2BC0B3D9AF62}" destId="{2F10DD21-2779-417C-AEF5-61368756E310}" srcOrd="0" destOrd="0" parTransId="{02D77920-B1A6-4951-A695-43F18461EEEC}" sibTransId="{BFBF4FE0-A7E5-46C3-B30F-3E0CDA912A46}"/>
    <dgm:cxn modelId="{7210C971-0FCE-4B32-A0FD-F8E3F5738C86}" type="presOf" srcId="{5D34021D-4CF8-43A2-85EF-7E28BF11730A}" destId="{1A0D7C6A-3356-498B-BE60-EFD0EAA783BC}" srcOrd="0" destOrd="0" presId="urn:microsoft.com/office/officeart/2005/8/layout/target3"/>
    <dgm:cxn modelId="{094C499B-1F36-471C-BA2B-02CB974929CC}" type="presOf" srcId="{C63C38B6-B9DF-4BCE-8BE0-B1356AE3EA97}" destId="{FEF101BF-618D-4317-B012-6D285B789BB7}" srcOrd="0" destOrd="0" presId="urn:microsoft.com/office/officeart/2005/8/layout/target3"/>
    <dgm:cxn modelId="{5E73A88D-79A7-4345-8F06-4DDA359B3004}" type="presOf" srcId="{2F10DD21-2779-417C-AEF5-61368756E310}" destId="{14212509-B1F7-4E2F-9CE0-D1C09EE03FCF}" srcOrd="1" destOrd="0" presId="urn:microsoft.com/office/officeart/2005/8/layout/target3"/>
    <dgm:cxn modelId="{422108E8-E0C3-4BDF-B84D-B0AC5C1339A9}" type="presOf" srcId="{2CAAEB1E-644B-4725-8E28-2BC0B3D9AF62}" destId="{B9152E58-F9F7-4A6C-A635-A9186A31F7CC}" srcOrd="0" destOrd="0" presId="urn:microsoft.com/office/officeart/2005/8/layout/target3"/>
    <dgm:cxn modelId="{7E0596A5-C384-48C1-840E-D246FD385473}" type="presOf" srcId="{2F10DD21-2779-417C-AEF5-61368756E310}" destId="{72C6B0DA-8557-4579-BC4B-DDE4E4EFFC02}" srcOrd="0" destOrd="0" presId="urn:microsoft.com/office/officeart/2005/8/layout/target3"/>
    <dgm:cxn modelId="{57A93D33-69D3-4FF9-8811-D29100D9192F}" type="presOf" srcId="{C63C38B6-B9DF-4BCE-8BE0-B1356AE3EA97}" destId="{E7C2D3E9-677F-40B5-AEE7-2AE6EEBEF0E9}" srcOrd="1" destOrd="0" presId="urn:microsoft.com/office/officeart/2005/8/layout/target3"/>
    <dgm:cxn modelId="{DA9F61B4-5281-450C-9740-22EE8612EB7C}" type="presOf" srcId="{A2A81A02-B6E8-40F1-8806-D67011A3D1C6}" destId="{BB941282-728F-45E6-AB1B-2550B30265EC}" srcOrd="1" destOrd="0" presId="urn:microsoft.com/office/officeart/2005/8/layout/target3"/>
    <dgm:cxn modelId="{39AB5525-A0AC-49BE-A5D2-6846195AFF6F}" type="presParOf" srcId="{B9152E58-F9F7-4A6C-A635-A9186A31F7CC}" destId="{D2F6E907-67E6-48C3-A751-22A6629C29CA}" srcOrd="0" destOrd="0" presId="urn:microsoft.com/office/officeart/2005/8/layout/target3"/>
    <dgm:cxn modelId="{B6D9E8EB-F341-4035-9A6A-868398366E3B}" type="presParOf" srcId="{B9152E58-F9F7-4A6C-A635-A9186A31F7CC}" destId="{7F8262D8-A15D-4498-8455-67545F7E4877}" srcOrd="1" destOrd="0" presId="urn:microsoft.com/office/officeart/2005/8/layout/target3"/>
    <dgm:cxn modelId="{EA7AEB96-B279-4093-8B78-0675F37AE9AC}" type="presParOf" srcId="{B9152E58-F9F7-4A6C-A635-A9186A31F7CC}" destId="{72C6B0DA-8557-4579-BC4B-DDE4E4EFFC02}" srcOrd="2" destOrd="0" presId="urn:microsoft.com/office/officeart/2005/8/layout/target3"/>
    <dgm:cxn modelId="{A55945F6-C503-4E48-8E15-0732064DB16F}" type="presParOf" srcId="{B9152E58-F9F7-4A6C-A635-A9186A31F7CC}" destId="{96BC7C63-C6BD-4D44-9CCD-CD16100856ED}" srcOrd="3" destOrd="0" presId="urn:microsoft.com/office/officeart/2005/8/layout/target3"/>
    <dgm:cxn modelId="{65F7C757-2B8A-4A73-A421-0FFA178316F5}" type="presParOf" srcId="{B9152E58-F9F7-4A6C-A635-A9186A31F7CC}" destId="{0C8258B6-3FC7-4250-B61B-EFD7561A0A1E}" srcOrd="4" destOrd="0" presId="urn:microsoft.com/office/officeart/2005/8/layout/target3"/>
    <dgm:cxn modelId="{B1EE9CF4-FD9F-4811-9E92-43F40A210039}" type="presParOf" srcId="{B9152E58-F9F7-4A6C-A635-A9186A31F7CC}" destId="{1A0D7C6A-3356-498B-BE60-EFD0EAA783BC}" srcOrd="5" destOrd="0" presId="urn:microsoft.com/office/officeart/2005/8/layout/target3"/>
    <dgm:cxn modelId="{5DAA5A4D-4E6E-4A05-8F52-955E1A8F253D}" type="presParOf" srcId="{B9152E58-F9F7-4A6C-A635-A9186A31F7CC}" destId="{2022E293-0FD3-42ED-BB65-33FF131FACC3}" srcOrd="6" destOrd="0" presId="urn:microsoft.com/office/officeart/2005/8/layout/target3"/>
    <dgm:cxn modelId="{A59183C8-8EBC-4ACD-806C-BC9C437389C6}" type="presParOf" srcId="{B9152E58-F9F7-4A6C-A635-A9186A31F7CC}" destId="{A14301E1-F66D-47FF-AA15-107523380CEE}" srcOrd="7" destOrd="0" presId="urn:microsoft.com/office/officeart/2005/8/layout/target3"/>
    <dgm:cxn modelId="{C0F3D559-99A8-4522-A20A-97388FEC04C1}" type="presParOf" srcId="{B9152E58-F9F7-4A6C-A635-A9186A31F7CC}" destId="{B1202C00-2CA4-46F3-BF7F-80423B7FCC74}" srcOrd="8" destOrd="0" presId="urn:microsoft.com/office/officeart/2005/8/layout/target3"/>
    <dgm:cxn modelId="{D4E17639-5572-42BC-8429-8EE3B282207C}" type="presParOf" srcId="{B9152E58-F9F7-4A6C-A635-A9186A31F7CC}" destId="{429ECA6C-CD7B-4ABC-AF3A-A7B0CF5301D9}" srcOrd="9" destOrd="0" presId="urn:microsoft.com/office/officeart/2005/8/layout/target3"/>
    <dgm:cxn modelId="{8C426A59-DD71-41D2-8CD1-7737F0F0C68F}" type="presParOf" srcId="{B9152E58-F9F7-4A6C-A635-A9186A31F7CC}" destId="{60EFDA2B-FD66-4308-B416-936FBF15B891}" srcOrd="10" destOrd="0" presId="urn:microsoft.com/office/officeart/2005/8/layout/target3"/>
    <dgm:cxn modelId="{45A1206D-48D5-4E31-A31E-CCA317CD9147}" type="presParOf" srcId="{B9152E58-F9F7-4A6C-A635-A9186A31F7CC}" destId="{FEF101BF-618D-4317-B012-6D285B789BB7}" srcOrd="11" destOrd="0" presId="urn:microsoft.com/office/officeart/2005/8/layout/target3"/>
    <dgm:cxn modelId="{4B1AD66B-90F9-47E1-94E7-2B304DD700AA}" type="presParOf" srcId="{B9152E58-F9F7-4A6C-A635-A9186A31F7CC}" destId="{14212509-B1F7-4E2F-9CE0-D1C09EE03FCF}" srcOrd="12" destOrd="0" presId="urn:microsoft.com/office/officeart/2005/8/layout/target3"/>
    <dgm:cxn modelId="{F40CBA24-B86F-41FA-8D37-5094C63930CF}" type="presParOf" srcId="{B9152E58-F9F7-4A6C-A635-A9186A31F7CC}" destId="{CD32CD72-87F9-447F-B1D1-729A19CBBB5D}" srcOrd="13" destOrd="0" presId="urn:microsoft.com/office/officeart/2005/8/layout/target3"/>
    <dgm:cxn modelId="{6CFD3B45-0924-4BC6-914A-BD336CD0970C}" type="presParOf" srcId="{B9152E58-F9F7-4A6C-A635-A9186A31F7CC}" destId="{BB941282-728F-45E6-AB1B-2550B30265EC}" srcOrd="14" destOrd="0" presId="urn:microsoft.com/office/officeart/2005/8/layout/target3"/>
    <dgm:cxn modelId="{B867D71D-8ED5-48B0-87EA-18F123B2A38A}" type="presParOf" srcId="{B9152E58-F9F7-4A6C-A635-A9186A31F7CC}" destId="{E7C2D3E9-677F-40B5-AEE7-2AE6EEBEF0E9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2BFA097-2CB3-4337-9DFE-B34EA324AAFE}" type="doc">
      <dgm:prSet loTypeId="urn:microsoft.com/office/officeart/2005/8/layout/target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5F0C9405-929F-4D2B-B4D5-E0451AAF97A6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2800" b="1" dirty="0" smtClean="0"/>
            <a:t>There is a hold of primary groups over the behaviour of an average person.</a:t>
          </a:r>
          <a:endParaRPr lang="en-GB" sz="2800" b="1" dirty="0"/>
        </a:p>
      </dgm:t>
    </dgm:pt>
    <dgm:pt modelId="{0BEE2B1C-FBE6-4758-9A97-131CC78EAF8E}" type="parTrans" cxnId="{5C21CD24-86BC-4C37-8956-1C219D8EB606}">
      <dgm:prSet/>
      <dgm:spPr/>
      <dgm:t>
        <a:bodyPr/>
        <a:lstStyle/>
        <a:p>
          <a:endParaRPr lang="en-GB"/>
        </a:p>
      </dgm:t>
    </dgm:pt>
    <dgm:pt modelId="{6DED0CAB-0C8E-491B-8E5A-49C1A80971A7}" type="sibTrans" cxnId="{5C21CD24-86BC-4C37-8956-1C219D8EB606}">
      <dgm:prSet/>
      <dgm:spPr/>
      <dgm:t>
        <a:bodyPr/>
        <a:lstStyle/>
        <a:p>
          <a:endParaRPr lang="en-GB"/>
        </a:p>
      </dgm:t>
    </dgm:pt>
    <dgm:pt modelId="{6555B581-79A1-4BC8-96C8-9099A0F6BDB5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sz="2800" b="1" dirty="0" smtClean="0">
              <a:solidFill>
                <a:srgbClr val="00B050"/>
              </a:solidFill>
            </a:rPr>
            <a:t>The society is strong enough to face any outside aggression.</a:t>
          </a:r>
          <a:endParaRPr lang="en-GB" sz="2800" b="1" dirty="0">
            <a:solidFill>
              <a:srgbClr val="00B050"/>
            </a:solidFill>
          </a:endParaRPr>
        </a:p>
      </dgm:t>
    </dgm:pt>
    <dgm:pt modelId="{91CCD4D8-1CC5-4A91-841F-EA1DF9D9FEB9}" type="parTrans" cxnId="{DFBB6059-2FEA-409C-90B4-CDC653F77570}">
      <dgm:prSet/>
      <dgm:spPr/>
      <dgm:t>
        <a:bodyPr/>
        <a:lstStyle/>
        <a:p>
          <a:endParaRPr lang="en-GB"/>
        </a:p>
      </dgm:t>
    </dgm:pt>
    <dgm:pt modelId="{81F3EFB5-2BFC-4D91-8C6D-41FFA244F41B}" type="sibTrans" cxnId="{DFBB6059-2FEA-409C-90B4-CDC653F77570}">
      <dgm:prSet/>
      <dgm:spPr/>
      <dgm:t>
        <a:bodyPr/>
        <a:lstStyle/>
        <a:p>
          <a:endParaRPr lang="en-GB"/>
        </a:p>
      </dgm:t>
    </dgm:pt>
    <dgm:pt modelId="{3A54FB98-2482-40BD-8200-2F6147CC1D6C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sz="2800" b="1" dirty="0" smtClean="0">
              <a:solidFill>
                <a:schemeClr val="accent6">
                  <a:lumMod val="50000"/>
                </a:schemeClr>
              </a:solidFill>
            </a:rPr>
            <a:t>People try to extend their political power over neighbouring societies.</a:t>
          </a:r>
          <a:endParaRPr lang="en-GB" sz="2800" b="1" dirty="0">
            <a:solidFill>
              <a:schemeClr val="accent6">
                <a:lumMod val="50000"/>
              </a:schemeClr>
            </a:solidFill>
          </a:endParaRPr>
        </a:p>
      </dgm:t>
    </dgm:pt>
    <dgm:pt modelId="{823CA80F-0D78-4D14-9FEC-374EEABFECBA}" type="parTrans" cxnId="{0D618B1C-AC09-48A7-98B4-C8A58D6BFEE8}">
      <dgm:prSet/>
      <dgm:spPr/>
      <dgm:t>
        <a:bodyPr/>
        <a:lstStyle/>
        <a:p>
          <a:endParaRPr lang="en-GB"/>
        </a:p>
      </dgm:t>
    </dgm:pt>
    <dgm:pt modelId="{21E00130-C46B-42FF-BE3D-A806B0FB64B5}" type="sibTrans" cxnId="{0D618B1C-AC09-48A7-98B4-C8A58D6BFEE8}">
      <dgm:prSet/>
      <dgm:spPr/>
      <dgm:t>
        <a:bodyPr/>
        <a:lstStyle/>
        <a:p>
          <a:endParaRPr lang="en-GB"/>
        </a:p>
      </dgm:t>
    </dgm:pt>
    <dgm:pt modelId="{E01B1E3F-CBEC-4D67-B0F9-9484C3012A23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sz="3200" b="1" dirty="0" smtClean="0">
              <a:solidFill>
                <a:schemeClr val="tx2">
                  <a:lumMod val="75000"/>
                </a:schemeClr>
              </a:solidFill>
            </a:rPr>
            <a:t>The commoners enjoy amenities of life to a reasonable extent.</a:t>
          </a:r>
          <a:endParaRPr lang="en-GB" sz="3200" b="1" dirty="0">
            <a:solidFill>
              <a:schemeClr val="tx2">
                <a:lumMod val="75000"/>
              </a:schemeClr>
            </a:solidFill>
          </a:endParaRPr>
        </a:p>
      </dgm:t>
    </dgm:pt>
    <dgm:pt modelId="{657FAECB-870D-449F-8192-437B7535B001}" type="sibTrans" cxnId="{7FF3A687-1BDC-4066-B3D1-395C2CE01D50}">
      <dgm:prSet/>
      <dgm:spPr/>
      <dgm:t>
        <a:bodyPr/>
        <a:lstStyle/>
        <a:p>
          <a:endParaRPr lang="en-GB"/>
        </a:p>
      </dgm:t>
    </dgm:pt>
    <dgm:pt modelId="{B3835AB8-431E-47DA-807C-5006EE1D8880}" type="parTrans" cxnId="{7FF3A687-1BDC-4066-B3D1-395C2CE01D50}">
      <dgm:prSet/>
      <dgm:spPr/>
      <dgm:t>
        <a:bodyPr/>
        <a:lstStyle/>
        <a:p>
          <a:endParaRPr lang="en-GB"/>
        </a:p>
      </dgm:t>
    </dgm:pt>
    <dgm:pt modelId="{5401811D-0602-487E-9A0F-4D8F17A0D7A5}" type="pres">
      <dgm:prSet presAssocID="{02BFA097-2CB3-4337-9DFE-B34EA324AAF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48F93CD-FEAF-4168-BED4-D57655DBD158}" type="pres">
      <dgm:prSet presAssocID="{5F0C9405-929F-4D2B-B4D5-E0451AAF97A6}" presName="circle1" presStyleLbl="node1" presStyleIdx="0" presStyleCnt="4"/>
      <dgm:spPr/>
    </dgm:pt>
    <dgm:pt modelId="{7BF32ABC-C9AF-45AF-917D-9B55EE537281}" type="pres">
      <dgm:prSet presAssocID="{5F0C9405-929F-4D2B-B4D5-E0451AAF97A6}" presName="space" presStyleCnt="0"/>
      <dgm:spPr/>
    </dgm:pt>
    <dgm:pt modelId="{DD5B518C-2608-4E9C-A113-2DB18238B81A}" type="pres">
      <dgm:prSet presAssocID="{5F0C9405-929F-4D2B-B4D5-E0451AAF97A6}" presName="rect1" presStyleLbl="alignAcc1" presStyleIdx="0" presStyleCnt="4"/>
      <dgm:spPr/>
      <dgm:t>
        <a:bodyPr/>
        <a:lstStyle/>
        <a:p>
          <a:endParaRPr lang="en-US"/>
        </a:p>
      </dgm:t>
    </dgm:pt>
    <dgm:pt modelId="{B3EF02F4-F50C-47E7-B610-3EB453912773}" type="pres">
      <dgm:prSet presAssocID="{E01B1E3F-CBEC-4D67-B0F9-9484C3012A23}" presName="vertSpace2" presStyleLbl="node1" presStyleIdx="0" presStyleCnt="4"/>
      <dgm:spPr/>
    </dgm:pt>
    <dgm:pt modelId="{00A01842-8B73-43F9-84A1-0DF8084ADF82}" type="pres">
      <dgm:prSet presAssocID="{E01B1E3F-CBEC-4D67-B0F9-9484C3012A23}" presName="circle2" presStyleLbl="node1" presStyleIdx="1" presStyleCnt="4" custLinFactNeighborX="608" custLinFactNeighborY="293"/>
      <dgm:spPr/>
    </dgm:pt>
    <dgm:pt modelId="{FEFCFA3D-94D4-4F65-973C-E0B9EF3E5BB2}" type="pres">
      <dgm:prSet presAssocID="{E01B1E3F-CBEC-4D67-B0F9-9484C3012A23}" presName="rect2" presStyleLbl="alignAcc1" presStyleIdx="1" presStyleCnt="4"/>
      <dgm:spPr/>
      <dgm:t>
        <a:bodyPr/>
        <a:lstStyle/>
        <a:p>
          <a:endParaRPr lang="en-GB"/>
        </a:p>
      </dgm:t>
    </dgm:pt>
    <dgm:pt modelId="{90D65280-BF10-4C15-A062-AA614EE739C1}" type="pres">
      <dgm:prSet presAssocID="{6555B581-79A1-4BC8-96C8-9099A0F6BDB5}" presName="vertSpace3" presStyleLbl="node1" presStyleIdx="1" presStyleCnt="4"/>
      <dgm:spPr/>
    </dgm:pt>
    <dgm:pt modelId="{16745A0A-94FB-43A5-8DA7-1B559F9A1558}" type="pres">
      <dgm:prSet presAssocID="{6555B581-79A1-4BC8-96C8-9099A0F6BDB5}" presName="circle3" presStyleLbl="node1" presStyleIdx="2" presStyleCnt="4"/>
      <dgm:spPr/>
    </dgm:pt>
    <dgm:pt modelId="{0FE65B23-F3FC-4666-9941-35686006D102}" type="pres">
      <dgm:prSet presAssocID="{6555B581-79A1-4BC8-96C8-9099A0F6BDB5}" presName="rect3" presStyleLbl="alignAcc1" presStyleIdx="2" presStyleCnt="4"/>
      <dgm:spPr/>
      <dgm:t>
        <a:bodyPr/>
        <a:lstStyle/>
        <a:p>
          <a:endParaRPr lang="en-US"/>
        </a:p>
      </dgm:t>
    </dgm:pt>
    <dgm:pt modelId="{6B1647B8-D8EC-4481-BFFD-BE1332A9AC34}" type="pres">
      <dgm:prSet presAssocID="{3A54FB98-2482-40BD-8200-2F6147CC1D6C}" presName="vertSpace4" presStyleLbl="node1" presStyleIdx="2" presStyleCnt="4"/>
      <dgm:spPr/>
    </dgm:pt>
    <dgm:pt modelId="{169CC94A-9FF3-407B-A5D2-33CB2BD9BB14}" type="pres">
      <dgm:prSet presAssocID="{3A54FB98-2482-40BD-8200-2F6147CC1D6C}" presName="circle4" presStyleLbl="node1" presStyleIdx="3" presStyleCnt="4"/>
      <dgm:spPr/>
    </dgm:pt>
    <dgm:pt modelId="{E32DC003-1795-4CDD-BE48-D4BE3042E081}" type="pres">
      <dgm:prSet presAssocID="{3A54FB98-2482-40BD-8200-2F6147CC1D6C}" presName="rect4" presStyleLbl="alignAcc1" presStyleIdx="3" presStyleCnt="4"/>
      <dgm:spPr/>
      <dgm:t>
        <a:bodyPr/>
        <a:lstStyle/>
        <a:p>
          <a:endParaRPr lang="en-US"/>
        </a:p>
      </dgm:t>
    </dgm:pt>
    <dgm:pt modelId="{AE3136FA-3679-48B1-B250-19D2F1BB01B0}" type="pres">
      <dgm:prSet presAssocID="{5F0C9405-929F-4D2B-B4D5-E0451AAF97A6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5939CA-00FC-4798-9598-DB6A7D04794C}" type="pres">
      <dgm:prSet presAssocID="{E01B1E3F-CBEC-4D67-B0F9-9484C3012A23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C77F94-B1DF-4B1A-9AD9-2D7ECF435BE0}" type="pres">
      <dgm:prSet presAssocID="{6555B581-79A1-4BC8-96C8-9099A0F6BDB5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71A702-3181-4E58-944B-8C8D121E4CA7}" type="pres">
      <dgm:prSet presAssocID="{3A54FB98-2482-40BD-8200-2F6147CC1D6C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C21CD24-86BC-4C37-8956-1C219D8EB606}" srcId="{02BFA097-2CB3-4337-9DFE-B34EA324AAFE}" destId="{5F0C9405-929F-4D2B-B4D5-E0451AAF97A6}" srcOrd="0" destOrd="0" parTransId="{0BEE2B1C-FBE6-4758-9A97-131CC78EAF8E}" sibTransId="{6DED0CAB-0C8E-491B-8E5A-49C1A80971A7}"/>
    <dgm:cxn modelId="{7FF3A687-1BDC-4066-B3D1-395C2CE01D50}" srcId="{02BFA097-2CB3-4337-9DFE-B34EA324AAFE}" destId="{E01B1E3F-CBEC-4D67-B0F9-9484C3012A23}" srcOrd="1" destOrd="0" parTransId="{B3835AB8-431E-47DA-807C-5006EE1D8880}" sibTransId="{657FAECB-870D-449F-8192-437B7535B001}"/>
    <dgm:cxn modelId="{0F3F739E-8F4C-490C-9229-FBD461D7D2E5}" type="presOf" srcId="{E01B1E3F-CBEC-4D67-B0F9-9484C3012A23}" destId="{E45939CA-00FC-4798-9598-DB6A7D04794C}" srcOrd="1" destOrd="0" presId="urn:microsoft.com/office/officeart/2005/8/layout/target3"/>
    <dgm:cxn modelId="{4BAFC83B-9FFC-4348-AB89-B86A95ACB737}" type="presOf" srcId="{02BFA097-2CB3-4337-9DFE-B34EA324AAFE}" destId="{5401811D-0602-487E-9A0F-4D8F17A0D7A5}" srcOrd="0" destOrd="0" presId="urn:microsoft.com/office/officeart/2005/8/layout/target3"/>
    <dgm:cxn modelId="{FB97257B-129C-40F5-B845-E250EB4E6020}" type="presOf" srcId="{6555B581-79A1-4BC8-96C8-9099A0F6BDB5}" destId="{6FC77F94-B1DF-4B1A-9AD9-2D7ECF435BE0}" srcOrd="1" destOrd="0" presId="urn:microsoft.com/office/officeart/2005/8/layout/target3"/>
    <dgm:cxn modelId="{9EBF8767-3F23-4EBF-B517-93E38377B340}" type="presOf" srcId="{5F0C9405-929F-4D2B-B4D5-E0451AAF97A6}" destId="{AE3136FA-3679-48B1-B250-19D2F1BB01B0}" srcOrd="1" destOrd="0" presId="urn:microsoft.com/office/officeart/2005/8/layout/target3"/>
    <dgm:cxn modelId="{DFBB6059-2FEA-409C-90B4-CDC653F77570}" srcId="{02BFA097-2CB3-4337-9DFE-B34EA324AAFE}" destId="{6555B581-79A1-4BC8-96C8-9099A0F6BDB5}" srcOrd="2" destOrd="0" parTransId="{91CCD4D8-1CC5-4A91-841F-EA1DF9D9FEB9}" sibTransId="{81F3EFB5-2BFC-4D91-8C6D-41FFA244F41B}"/>
    <dgm:cxn modelId="{D5ED3DD6-9F15-4102-B4EB-977F968A2F6E}" type="presOf" srcId="{6555B581-79A1-4BC8-96C8-9099A0F6BDB5}" destId="{0FE65B23-F3FC-4666-9941-35686006D102}" srcOrd="0" destOrd="0" presId="urn:microsoft.com/office/officeart/2005/8/layout/target3"/>
    <dgm:cxn modelId="{67124E48-004D-4CB7-8B00-B8A338282EDE}" type="presOf" srcId="{E01B1E3F-CBEC-4D67-B0F9-9484C3012A23}" destId="{FEFCFA3D-94D4-4F65-973C-E0B9EF3E5BB2}" srcOrd="0" destOrd="0" presId="urn:microsoft.com/office/officeart/2005/8/layout/target3"/>
    <dgm:cxn modelId="{E06A27B8-D416-49D5-B5A0-EAFA0ABCE2CF}" type="presOf" srcId="{3A54FB98-2482-40BD-8200-2F6147CC1D6C}" destId="{E32DC003-1795-4CDD-BE48-D4BE3042E081}" srcOrd="0" destOrd="0" presId="urn:microsoft.com/office/officeart/2005/8/layout/target3"/>
    <dgm:cxn modelId="{0D618B1C-AC09-48A7-98B4-C8A58D6BFEE8}" srcId="{02BFA097-2CB3-4337-9DFE-B34EA324AAFE}" destId="{3A54FB98-2482-40BD-8200-2F6147CC1D6C}" srcOrd="3" destOrd="0" parTransId="{823CA80F-0D78-4D14-9FEC-374EEABFECBA}" sibTransId="{21E00130-C46B-42FF-BE3D-A806B0FB64B5}"/>
    <dgm:cxn modelId="{A3871214-8FFD-4C20-850E-3C82DA5139A6}" type="presOf" srcId="{5F0C9405-929F-4D2B-B4D5-E0451AAF97A6}" destId="{DD5B518C-2608-4E9C-A113-2DB18238B81A}" srcOrd="0" destOrd="0" presId="urn:microsoft.com/office/officeart/2005/8/layout/target3"/>
    <dgm:cxn modelId="{CE444126-C010-4119-9763-8762865C1576}" type="presOf" srcId="{3A54FB98-2482-40BD-8200-2F6147CC1D6C}" destId="{EC71A702-3181-4E58-944B-8C8D121E4CA7}" srcOrd="1" destOrd="0" presId="urn:microsoft.com/office/officeart/2005/8/layout/target3"/>
    <dgm:cxn modelId="{CAE0945A-E724-4270-B055-F86A676BC3BE}" type="presParOf" srcId="{5401811D-0602-487E-9A0F-4D8F17A0D7A5}" destId="{048F93CD-FEAF-4168-BED4-D57655DBD158}" srcOrd="0" destOrd="0" presId="urn:microsoft.com/office/officeart/2005/8/layout/target3"/>
    <dgm:cxn modelId="{82F2C6CE-0383-4D30-839C-94B6C87B6A68}" type="presParOf" srcId="{5401811D-0602-487E-9A0F-4D8F17A0D7A5}" destId="{7BF32ABC-C9AF-45AF-917D-9B55EE537281}" srcOrd="1" destOrd="0" presId="urn:microsoft.com/office/officeart/2005/8/layout/target3"/>
    <dgm:cxn modelId="{A36517F7-A611-495B-A0FA-BDB7BBE2E4D2}" type="presParOf" srcId="{5401811D-0602-487E-9A0F-4D8F17A0D7A5}" destId="{DD5B518C-2608-4E9C-A113-2DB18238B81A}" srcOrd="2" destOrd="0" presId="urn:microsoft.com/office/officeart/2005/8/layout/target3"/>
    <dgm:cxn modelId="{BB993DDE-2764-46FF-A1F8-537FE1FA22FC}" type="presParOf" srcId="{5401811D-0602-487E-9A0F-4D8F17A0D7A5}" destId="{B3EF02F4-F50C-47E7-B610-3EB453912773}" srcOrd="3" destOrd="0" presId="urn:microsoft.com/office/officeart/2005/8/layout/target3"/>
    <dgm:cxn modelId="{EDDE987D-32CA-4621-9DFF-05903A58B1D4}" type="presParOf" srcId="{5401811D-0602-487E-9A0F-4D8F17A0D7A5}" destId="{00A01842-8B73-43F9-84A1-0DF8084ADF82}" srcOrd="4" destOrd="0" presId="urn:microsoft.com/office/officeart/2005/8/layout/target3"/>
    <dgm:cxn modelId="{1846A955-52A6-4D81-AEFA-4DF5A6361903}" type="presParOf" srcId="{5401811D-0602-487E-9A0F-4D8F17A0D7A5}" destId="{FEFCFA3D-94D4-4F65-973C-E0B9EF3E5BB2}" srcOrd="5" destOrd="0" presId="urn:microsoft.com/office/officeart/2005/8/layout/target3"/>
    <dgm:cxn modelId="{4DA97149-CA34-41E3-B9A4-257B9BBCD9DE}" type="presParOf" srcId="{5401811D-0602-487E-9A0F-4D8F17A0D7A5}" destId="{90D65280-BF10-4C15-A062-AA614EE739C1}" srcOrd="6" destOrd="0" presId="urn:microsoft.com/office/officeart/2005/8/layout/target3"/>
    <dgm:cxn modelId="{E13D8353-7F80-41FE-BB7D-C5817A939DA6}" type="presParOf" srcId="{5401811D-0602-487E-9A0F-4D8F17A0D7A5}" destId="{16745A0A-94FB-43A5-8DA7-1B559F9A1558}" srcOrd="7" destOrd="0" presId="urn:microsoft.com/office/officeart/2005/8/layout/target3"/>
    <dgm:cxn modelId="{3CD0CCFF-B924-4494-B196-14F0938E49B9}" type="presParOf" srcId="{5401811D-0602-487E-9A0F-4D8F17A0D7A5}" destId="{0FE65B23-F3FC-4666-9941-35686006D102}" srcOrd="8" destOrd="0" presId="urn:microsoft.com/office/officeart/2005/8/layout/target3"/>
    <dgm:cxn modelId="{F2F266F9-2F85-4679-BAEA-B2DD54DABBB3}" type="presParOf" srcId="{5401811D-0602-487E-9A0F-4D8F17A0D7A5}" destId="{6B1647B8-D8EC-4481-BFFD-BE1332A9AC34}" srcOrd="9" destOrd="0" presId="urn:microsoft.com/office/officeart/2005/8/layout/target3"/>
    <dgm:cxn modelId="{B47484A2-2C7C-4540-A106-B4A350EAE5C2}" type="presParOf" srcId="{5401811D-0602-487E-9A0F-4D8F17A0D7A5}" destId="{169CC94A-9FF3-407B-A5D2-33CB2BD9BB14}" srcOrd="10" destOrd="0" presId="urn:microsoft.com/office/officeart/2005/8/layout/target3"/>
    <dgm:cxn modelId="{94BFE05C-6F3E-419A-83CE-86E0C10B70FD}" type="presParOf" srcId="{5401811D-0602-487E-9A0F-4D8F17A0D7A5}" destId="{E32DC003-1795-4CDD-BE48-D4BE3042E081}" srcOrd="11" destOrd="0" presId="urn:microsoft.com/office/officeart/2005/8/layout/target3"/>
    <dgm:cxn modelId="{1D80DD1A-D769-485A-9C42-5479556701B5}" type="presParOf" srcId="{5401811D-0602-487E-9A0F-4D8F17A0D7A5}" destId="{AE3136FA-3679-48B1-B250-19D2F1BB01B0}" srcOrd="12" destOrd="0" presId="urn:microsoft.com/office/officeart/2005/8/layout/target3"/>
    <dgm:cxn modelId="{4D03DF1C-BDAE-4DDC-9A94-C3FD002BF870}" type="presParOf" srcId="{5401811D-0602-487E-9A0F-4D8F17A0D7A5}" destId="{E45939CA-00FC-4798-9598-DB6A7D04794C}" srcOrd="13" destOrd="0" presId="urn:microsoft.com/office/officeart/2005/8/layout/target3"/>
    <dgm:cxn modelId="{BD3B838E-1174-4367-B671-C0C77A6D54A9}" type="presParOf" srcId="{5401811D-0602-487E-9A0F-4D8F17A0D7A5}" destId="{6FC77F94-B1DF-4B1A-9AD9-2D7ECF435BE0}" srcOrd="14" destOrd="0" presId="urn:microsoft.com/office/officeart/2005/8/layout/target3"/>
    <dgm:cxn modelId="{A6D836E0-32FA-4F9F-89D0-54C37423DAA5}" type="presParOf" srcId="{5401811D-0602-487E-9A0F-4D8F17A0D7A5}" destId="{EC71A702-3181-4E58-944B-8C8D121E4CA7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F8AE28E-46AC-42AD-B18A-B0A43633A364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96DE03DB-ADCF-4B90-A81D-D4C378594BCD}">
      <dgm:prSet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2800" b="1" dirty="0" smtClean="0">
              <a:solidFill>
                <a:srgbClr val="00B050"/>
              </a:solidFill>
            </a:rPr>
            <a:t>The rulers and chiefs do not have real political hold over an average person.</a:t>
          </a:r>
          <a:endParaRPr lang="en-GB" sz="2800" b="1" dirty="0">
            <a:solidFill>
              <a:srgbClr val="00B050"/>
            </a:solidFill>
          </a:endParaRPr>
        </a:p>
      </dgm:t>
    </dgm:pt>
    <dgm:pt modelId="{F7A2BA9E-5320-42D0-92C8-75FDFC102861}" type="parTrans" cxnId="{9766115C-140C-44FF-BF55-B3C34CA09D69}">
      <dgm:prSet/>
      <dgm:spPr/>
      <dgm:t>
        <a:bodyPr/>
        <a:lstStyle/>
        <a:p>
          <a:endParaRPr lang="en-GB"/>
        </a:p>
      </dgm:t>
    </dgm:pt>
    <dgm:pt modelId="{7F847B44-D4AC-49A0-B263-8B0693A77AFC}" type="sibTrans" cxnId="{9766115C-140C-44FF-BF55-B3C34CA09D69}">
      <dgm:prSet/>
      <dgm:spPr/>
      <dgm:t>
        <a:bodyPr/>
        <a:lstStyle/>
        <a:p>
          <a:endParaRPr lang="en-GB"/>
        </a:p>
      </dgm:t>
    </dgm:pt>
    <dgm:pt modelId="{57E14DB9-0762-4C00-837D-3E5F6557DE6B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sz="3200" b="1" dirty="0" smtClean="0">
              <a:solidFill>
                <a:schemeClr val="accent6">
                  <a:lumMod val="50000"/>
                </a:schemeClr>
              </a:solidFill>
            </a:rPr>
            <a:t>Unity and cohesion are slackened</a:t>
          </a:r>
          <a:r>
            <a:rPr lang="en-GB" sz="3100" dirty="0" smtClean="0"/>
            <a:t>.</a:t>
          </a:r>
          <a:endParaRPr lang="en-GB" sz="3100" dirty="0"/>
        </a:p>
      </dgm:t>
    </dgm:pt>
    <dgm:pt modelId="{AD9CB1ED-F271-49E0-84B1-6D582972E310}" type="parTrans" cxnId="{F0A82FC3-D890-40F3-A07B-F5AB07939960}">
      <dgm:prSet/>
      <dgm:spPr/>
      <dgm:t>
        <a:bodyPr/>
        <a:lstStyle/>
        <a:p>
          <a:endParaRPr lang="en-GB"/>
        </a:p>
      </dgm:t>
    </dgm:pt>
    <dgm:pt modelId="{CA0820C2-3AAD-4100-92F9-4EE9B79D141E}" type="sibTrans" cxnId="{F0A82FC3-D890-40F3-A07B-F5AB07939960}">
      <dgm:prSet/>
      <dgm:spPr/>
      <dgm:t>
        <a:bodyPr/>
        <a:lstStyle/>
        <a:p>
          <a:endParaRPr lang="en-GB"/>
        </a:p>
      </dgm:t>
    </dgm:pt>
    <dgm:pt modelId="{FAEBB164-E746-4B09-9A52-8316A03A5B64}">
      <dgm:prSet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2800" b="1" dirty="0" smtClean="0">
              <a:solidFill>
                <a:schemeClr val="tx1"/>
              </a:solidFill>
            </a:rPr>
            <a:t>The commoners start considering that the taxes are a burden.</a:t>
          </a:r>
          <a:endParaRPr lang="en-GB" sz="2800" b="1" dirty="0">
            <a:solidFill>
              <a:schemeClr val="tx1"/>
            </a:solidFill>
          </a:endParaRPr>
        </a:p>
      </dgm:t>
    </dgm:pt>
    <dgm:pt modelId="{5889469C-D7F2-49FB-99EA-646E8F37FBC5}" type="sibTrans" cxnId="{2AE04A5D-4653-4CF1-A795-B49A9314CFA7}">
      <dgm:prSet/>
      <dgm:spPr/>
      <dgm:t>
        <a:bodyPr/>
        <a:lstStyle/>
        <a:p>
          <a:endParaRPr lang="en-GB"/>
        </a:p>
      </dgm:t>
    </dgm:pt>
    <dgm:pt modelId="{8F97440D-C933-4693-B699-8C19E3167D64}" type="parTrans" cxnId="{2AE04A5D-4653-4CF1-A795-B49A9314CFA7}">
      <dgm:prSet/>
      <dgm:spPr/>
      <dgm:t>
        <a:bodyPr/>
        <a:lstStyle/>
        <a:p>
          <a:endParaRPr lang="en-GB"/>
        </a:p>
      </dgm:t>
    </dgm:pt>
    <dgm:pt modelId="{3AAB5DD1-E5F4-46C1-8308-21E1B8A1DFAC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4800" b="1" dirty="0" smtClean="0">
              <a:solidFill>
                <a:srgbClr val="FF0000"/>
              </a:solidFill>
            </a:rPr>
            <a:t>C-third stage;</a:t>
          </a:r>
          <a:endParaRPr lang="en-GB" sz="4800" b="1" dirty="0">
            <a:solidFill>
              <a:srgbClr val="FF0000"/>
            </a:solidFill>
          </a:endParaRPr>
        </a:p>
      </dgm:t>
    </dgm:pt>
    <dgm:pt modelId="{80B3D148-0993-4BE0-BC5B-A89022B2F87D}" type="sibTrans" cxnId="{9F5C6895-C081-46AC-8190-226B918AAEC4}">
      <dgm:prSet/>
      <dgm:spPr/>
      <dgm:t>
        <a:bodyPr/>
        <a:lstStyle/>
        <a:p>
          <a:endParaRPr lang="en-GB"/>
        </a:p>
      </dgm:t>
    </dgm:pt>
    <dgm:pt modelId="{6649628E-6E6F-4AD8-830E-854923E226E6}" type="parTrans" cxnId="{9F5C6895-C081-46AC-8190-226B918AAEC4}">
      <dgm:prSet/>
      <dgm:spPr/>
      <dgm:t>
        <a:bodyPr/>
        <a:lstStyle/>
        <a:p>
          <a:endParaRPr lang="en-GB"/>
        </a:p>
      </dgm:t>
    </dgm:pt>
    <dgm:pt modelId="{85276FC4-0FF0-4476-97AB-52748F286DA4}" type="pres">
      <dgm:prSet presAssocID="{4F8AE28E-46AC-42AD-B18A-B0A43633A36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AA8F84-D99A-474D-BE75-3C0359C9156C}" type="pres">
      <dgm:prSet presAssocID="{3AAB5DD1-E5F4-46C1-8308-21E1B8A1DFAC}" presName="circle1" presStyleLbl="node1" presStyleIdx="0" presStyleCnt="4"/>
      <dgm:spPr/>
    </dgm:pt>
    <dgm:pt modelId="{EAB915B9-FBD1-4116-8A0F-4544AA3C3A4D}" type="pres">
      <dgm:prSet presAssocID="{3AAB5DD1-E5F4-46C1-8308-21E1B8A1DFAC}" presName="space" presStyleCnt="0"/>
      <dgm:spPr/>
    </dgm:pt>
    <dgm:pt modelId="{3E7B9169-0679-4589-928F-51B10CC33DB0}" type="pres">
      <dgm:prSet presAssocID="{3AAB5DD1-E5F4-46C1-8308-21E1B8A1DFAC}" presName="rect1" presStyleLbl="alignAcc1" presStyleIdx="0" presStyleCnt="4"/>
      <dgm:spPr/>
      <dgm:t>
        <a:bodyPr/>
        <a:lstStyle/>
        <a:p>
          <a:endParaRPr lang="en-GB"/>
        </a:p>
      </dgm:t>
    </dgm:pt>
    <dgm:pt modelId="{71EDF3D2-E759-4442-B3B5-95B58B63330C}" type="pres">
      <dgm:prSet presAssocID="{FAEBB164-E746-4B09-9A52-8316A03A5B64}" presName="vertSpace2" presStyleLbl="node1" presStyleIdx="0" presStyleCnt="4"/>
      <dgm:spPr/>
    </dgm:pt>
    <dgm:pt modelId="{2E3C9FFD-78ED-482D-A479-94A3CA8D4CF1}" type="pres">
      <dgm:prSet presAssocID="{FAEBB164-E746-4B09-9A52-8316A03A5B64}" presName="circle2" presStyleLbl="node1" presStyleIdx="1" presStyleCnt="4"/>
      <dgm:spPr/>
    </dgm:pt>
    <dgm:pt modelId="{FE06FEC7-5C24-4586-B1E6-52F704570FAD}" type="pres">
      <dgm:prSet presAssocID="{FAEBB164-E746-4B09-9A52-8316A03A5B64}" presName="rect2" presStyleLbl="alignAcc1" presStyleIdx="1" presStyleCnt="4" custLinFactNeighborX="2301" custLinFactNeighborY="-1847"/>
      <dgm:spPr/>
      <dgm:t>
        <a:bodyPr/>
        <a:lstStyle/>
        <a:p>
          <a:endParaRPr lang="en-GB"/>
        </a:p>
      </dgm:t>
    </dgm:pt>
    <dgm:pt modelId="{F76E5B12-0702-4977-A12E-2D32FC12E455}" type="pres">
      <dgm:prSet presAssocID="{96DE03DB-ADCF-4B90-A81D-D4C378594BCD}" presName="vertSpace3" presStyleLbl="node1" presStyleIdx="1" presStyleCnt="4"/>
      <dgm:spPr/>
    </dgm:pt>
    <dgm:pt modelId="{F83F38A8-ECFA-473B-8922-DA16C87B3705}" type="pres">
      <dgm:prSet presAssocID="{96DE03DB-ADCF-4B90-A81D-D4C378594BCD}" presName="circle3" presStyleLbl="node1" presStyleIdx="2" presStyleCnt="4"/>
      <dgm:spPr/>
    </dgm:pt>
    <dgm:pt modelId="{C759F018-22AC-4CF2-B61D-EE078BF1A2A8}" type="pres">
      <dgm:prSet presAssocID="{96DE03DB-ADCF-4B90-A81D-D4C378594BCD}" presName="rect3" presStyleLbl="alignAcc1" presStyleIdx="2" presStyleCnt="4"/>
      <dgm:spPr/>
      <dgm:t>
        <a:bodyPr/>
        <a:lstStyle/>
        <a:p>
          <a:endParaRPr lang="en-US"/>
        </a:p>
      </dgm:t>
    </dgm:pt>
    <dgm:pt modelId="{A3334EB1-7A47-49A6-B150-4EC55C8B9462}" type="pres">
      <dgm:prSet presAssocID="{57E14DB9-0762-4C00-837D-3E5F6557DE6B}" presName="vertSpace4" presStyleLbl="node1" presStyleIdx="2" presStyleCnt="4"/>
      <dgm:spPr/>
    </dgm:pt>
    <dgm:pt modelId="{3D10BCD3-386F-4B70-9333-3500AF86D784}" type="pres">
      <dgm:prSet presAssocID="{57E14DB9-0762-4C00-837D-3E5F6557DE6B}" presName="circle4" presStyleLbl="node1" presStyleIdx="3" presStyleCnt="4"/>
      <dgm:spPr/>
    </dgm:pt>
    <dgm:pt modelId="{FC49EB81-C38B-4B63-B470-5C2939D0F9AD}" type="pres">
      <dgm:prSet presAssocID="{57E14DB9-0762-4C00-837D-3E5F6557DE6B}" presName="rect4" presStyleLbl="alignAcc1" presStyleIdx="3" presStyleCnt="4"/>
      <dgm:spPr/>
      <dgm:t>
        <a:bodyPr/>
        <a:lstStyle/>
        <a:p>
          <a:endParaRPr lang="en-US"/>
        </a:p>
      </dgm:t>
    </dgm:pt>
    <dgm:pt modelId="{7E34D102-523B-451A-A509-CBA923A834D4}" type="pres">
      <dgm:prSet presAssocID="{3AAB5DD1-E5F4-46C1-8308-21E1B8A1DFAC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400B7E-C3C5-423A-B955-48FA60EBF2B1}" type="pres">
      <dgm:prSet presAssocID="{FAEBB164-E746-4B09-9A52-8316A03A5B64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AAF36A-1CDB-4F41-905B-95887C5CAE23}" type="pres">
      <dgm:prSet presAssocID="{96DE03DB-ADCF-4B90-A81D-D4C378594BCD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BBD813-BEB2-467E-A234-71B4E4B5AE0B}" type="pres">
      <dgm:prSet presAssocID="{57E14DB9-0762-4C00-837D-3E5F6557DE6B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B430C1-A5BE-465E-B2DF-7A84A8BE78E3}" type="presOf" srcId="{3AAB5DD1-E5F4-46C1-8308-21E1B8A1DFAC}" destId="{3E7B9169-0679-4589-928F-51B10CC33DB0}" srcOrd="0" destOrd="0" presId="urn:microsoft.com/office/officeart/2005/8/layout/target3"/>
    <dgm:cxn modelId="{77E172CA-DDB7-414C-84FE-4B2E5F5466AC}" type="presOf" srcId="{3AAB5DD1-E5F4-46C1-8308-21E1B8A1DFAC}" destId="{7E34D102-523B-451A-A509-CBA923A834D4}" srcOrd="1" destOrd="0" presId="urn:microsoft.com/office/officeart/2005/8/layout/target3"/>
    <dgm:cxn modelId="{5E37AF4A-B434-4CAD-A764-C1094BC4ADF3}" type="presOf" srcId="{57E14DB9-0762-4C00-837D-3E5F6557DE6B}" destId="{D2BBD813-BEB2-467E-A234-71B4E4B5AE0B}" srcOrd="1" destOrd="0" presId="urn:microsoft.com/office/officeart/2005/8/layout/target3"/>
    <dgm:cxn modelId="{F0A82FC3-D890-40F3-A07B-F5AB07939960}" srcId="{4F8AE28E-46AC-42AD-B18A-B0A43633A364}" destId="{57E14DB9-0762-4C00-837D-3E5F6557DE6B}" srcOrd="3" destOrd="0" parTransId="{AD9CB1ED-F271-49E0-84B1-6D582972E310}" sibTransId="{CA0820C2-3AAD-4100-92F9-4EE9B79D141E}"/>
    <dgm:cxn modelId="{5009C877-6A42-47F2-B3C6-8E14B3533542}" type="presOf" srcId="{4F8AE28E-46AC-42AD-B18A-B0A43633A364}" destId="{85276FC4-0FF0-4476-97AB-52748F286DA4}" srcOrd="0" destOrd="0" presId="urn:microsoft.com/office/officeart/2005/8/layout/target3"/>
    <dgm:cxn modelId="{235C9187-9FC1-4365-9F71-5759CDF749E3}" type="presOf" srcId="{96DE03DB-ADCF-4B90-A81D-D4C378594BCD}" destId="{C759F018-22AC-4CF2-B61D-EE078BF1A2A8}" srcOrd="0" destOrd="0" presId="urn:microsoft.com/office/officeart/2005/8/layout/target3"/>
    <dgm:cxn modelId="{269B6EB7-EF01-4D49-AF5D-F08DBB636ACA}" type="presOf" srcId="{FAEBB164-E746-4B09-9A52-8316A03A5B64}" destId="{FE06FEC7-5C24-4586-B1E6-52F704570FAD}" srcOrd="0" destOrd="0" presId="urn:microsoft.com/office/officeart/2005/8/layout/target3"/>
    <dgm:cxn modelId="{5D38D4BF-0396-46F2-A668-D8A786EECB59}" type="presOf" srcId="{FAEBB164-E746-4B09-9A52-8316A03A5B64}" destId="{D6400B7E-C3C5-423A-B955-48FA60EBF2B1}" srcOrd="1" destOrd="0" presId="urn:microsoft.com/office/officeart/2005/8/layout/target3"/>
    <dgm:cxn modelId="{9F5C6895-C081-46AC-8190-226B918AAEC4}" srcId="{4F8AE28E-46AC-42AD-B18A-B0A43633A364}" destId="{3AAB5DD1-E5F4-46C1-8308-21E1B8A1DFAC}" srcOrd="0" destOrd="0" parTransId="{6649628E-6E6F-4AD8-830E-854923E226E6}" sibTransId="{80B3D148-0993-4BE0-BC5B-A89022B2F87D}"/>
    <dgm:cxn modelId="{7E85177B-2759-44B5-9740-08243E7271DD}" type="presOf" srcId="{57E14DB9-0762-4C00-837D-3E5F6557DE6B}" destId="{FC49EB81-C38B-4B63-B470-5C2939D0F9AD}" srcOrd="0" destOrd="0" presId="urn:microsoft.com/office/officeart/2005/8/layout/target3"/>
    <dgm:cxn modelId="{9766115C-140C-44FF-BF55-B3C34CA09D69}" srcId="{4F8AE28E-46AC-42AD-B18A-B0A43633A364}" destId="{96DE03DB-ADCF-4B90-A81D-D4C378594BCD}" srcOrd="2" destOrd="0" parTransId="{F7A2BA9E-5320-42D0-92C8-75FDFC102861}" sibTransId="{7F847B44-D4AC-49A0-B263-8B0693A77AFC}"/>
    <dgm:cxn modelId="{2AE04A5D-4653-4CF1-A795-B49A9314CFA7}" srcId="{4F8AE28E-46AC-42AD-B18A-B0A43633A364}" destId="{FAEBB164-E746-4B09-9A52-8316A03A5B64}" srcOrd="1" destOrd="0" parTransId="{8F97440D-C933-4693-B699-8C19E3167D64}" sibTransId="{5889469C-D7F2-49FB-99EA-646E8F37FBC5}"/>
    <dgm:cxn modelId="{07CB8F2D-FFBE-4E43-B92F-E837236A5298}" type="presOf" srcId="{96DE03DB-ADCF-4B90-A81D-D4C378594BCD}" destId="{6AAAF36A-1CDB-4F41-905B-95887C5CAE23}" srcOrd="1" destOrd="0" presId="urn:microsoft.com/office/officeart/2005/8/layout/target3"/>
    <dgm:cxn modelId="{5F81A226-195B-4F09-A4B5-F3DC0FA5A70F}" type="presParOf" srcId="{85276FC4-0FF0-4476-97AB-52748F286DA4}" destId="{51AA8F84-D99A-474D-BE75-3C0359C9156C}" srcOrd="0" destOrd="0" presId="urn:microsoft.com/office/officeart/2005/8/layout/target3"/>
    <dgm:cxn modelId="{66B14F93-7D67-416F-9DFF-C2FD5AB75A64}" type="presParOf" srcId="{85276FC4-0FF0-4476-97AB-52748F286DA4}" destId="{EAB915B9-FBD1-4116-8A0F-4544AA3C3A4D}" srcOrd="1" destOrd="0" presId="urn:microsoft.com/office/officeart/2005/8/layout/target3"/>
    <dgm:cxn modelId="{020B4615-96DB-4576-887C-37187179F547}" type="presParOf" srcId="{85276FC4-0FF0-4476-97AB-52748F286DA4}" destId="{3E7B9169-0679-4589-928F-51B10CC33DB0}" srcOrd="2" destOrd="0" presId="urn:microsoft.com/office/officeart/2005/8/layout/target3"/>
    <dgm:cxn modelId="{A0DE3F5C-84CC-4B8D-9F59-4496B3687BB4}" type="presParOf" srcId="{85276FC4-0FF0-4476-97AB-52748F286DA4}" destId="{71EDF3D2-E759-4442-B3B5-95B58B63330C}" srcOrd="3" destOrd="0" presId="urn:microsoft.com/office/officeart/2005/8/layout/target3"/>
    <dgm:cxn modelId="{4E156949-D940-47F0-AC78-6045C50F0B4C}" type="presParOf" srcId="{85276FC4-0FF0-4476-97AB-52748F286DA4}" destId="{2E3C9FFD-78ED-482D-A479-94A3CA8D4CF1}" srcOrd="4" destOrd="0" presId="urn:microsoft.com/office/officeart/2005/8/layout/target3"/>
    <dgm:cxn modelId="{C3E52767-032D-4441-ACD9-B4BE0DECBEFF}" type="presParOf" srcId="{85276FC4-0FF0-4476-97AB-52748F286DA4}" destId="{FE06FEC7-5C24-4586-B1E6-52F704570FAD}" srcOrd="5" destOrd="0" presId="urn:microsoft.com/office/officeart/2005/8/layout/target3"/>
    <dgm:cxn modelId="{0D8F2B6C-FB69-4933-A9C6-301DB9281037}" type="presParOf" srcId="{85276FC4-0FF0-4476-97AB-52748F286DA4}" destId="{F76E5B12-0702-4977-A12E-2D32FC12E455}" srcOrd="6" destOrd="0" presId="urn:microsoft.com/office/officeart/2005/8/layout/target3"/>
    <dgm:cxn modelId="{55F988E0-0E32-4089-8CD7-0B01A24AD191}" type="presParOf" srcId="{85276FC4-0FF0-4476-97AB-52748F286DA4}" destId="{F83F38A8-ECFA-473B-8922-DA16C87B3705}" srcOrd="7" destOrd="0" presId="urn:microsoft.com/office/officeart/2005/8/layout/target3"/>
    <dgm:cxn modelId="{F117B615-6532-43EC-9007-49904C6CB151}" type="presParOf" srcId="{85276FC4-0FF0-4476-97AB-52748F286DA4}" destId="{C759F018-22AC-4CF2-B61D-EE078BF1A2A8}" srcOrd="8" destOrd="0" presId="urn:microsoft.com/office/officeart/2005/8/layout/target3"/>
    <dgm:cxn modelId="{BA16B98E-7EF9-4B55-B823-4AD1B854D475}" type="presParOf" srcId="{85276FC4-0FF0-4476-97AB-52748F286DA4}" destId="{A3334EB1-7A47-49A6-B150-4EC55C8B9462}" srcOrd="9" destOrd="0" presId="urn:microsoft.com/office/officeart/2005/8/layout/target3"/>
    <dgm:cxn modelId="{3A1F4D6F-F691-40A5-BFAB-E14416D6FB4E}" type="presParOf" srcId="{85276FC4-0FF0-4476-97AB-52748F286DA4}" destId="{3D10BCD3-386F-4B70-9333-3500AF86D784}" srcOrd="10" destOrd="0" presId="urn:microsoft.com/office/officeart/2005/8/layout/target3"/>
    <dgm:cxn modelId="{C5DFC413-FB4F-456C-9930-9C2752F08C8E}" type="presParOf" srcId="{85276FC4-0FF0-4476-97AB-52748F286DA4}" destId="{FC49EB81-C38B-4B63-B470-5C2939D0F9AD}" srcOrd="11" destOrd="0" presId="urn:microsoft.com/office/officeart/2005/8/layout/target3"/>
    <dgm:cxn modelId="{EC45D1EB-F93E-47B4-9AFB-86420D56B6EB}" type="presParOf" srcId="{85276FC4-0FF0-4476-97AB-52748F286DA4}" destId="{7E34D102-523B-451A-A509-CBA923A834D4}" srcOrd="12" destOrd="0" presId="urn:microsoft.com/office/officeart/2005/8/layout/target3"/>
    <dgm:cxn modelId="{3E26D82B-458D-418E-875E-1ED0960C4599}" type="presParOf" srcId="{85276FC4-0FF0-4476-97AB-52748F286DA4}" destId="{D6400B7E-C3C5-423A-B955-48FA60EBF2B1}" srcOrd="13" destOrd="0" presId="urn:microsoft.com/office/officeart/2005/8/layout/target3"/>
    <dgm:cxn modelId="{14BE9BDD-3BFF-414C-A637-48F91F4800E7}" type="presParOf" srcId="{85276FC4-0FF0-4476-97AB-52748F286DA4}" destId="{6AAAF36A-1CDB-4F41-905B-95887C5CAE23}" srcOrd="14" destOrd="0" presId="urn:microsoft.com/office/officeart/2005/8/layout/target3"/>
    <dgm:cxn modelId="{05434E4D-1856-47A1-A2F0-38315773CB44}" type="presParOf" srcId="{85276FC4-0FF0-4476-97AB-52748F286DA4}" destId="{D2BBD813-BEB2-467E-A234-71B4E4B5AE0B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CC2A8DF-62E9-4825-83A9-A84792492E77}" type="doc">
      <dgm:prSet loTypeId="urn:microsoft.com/office/officeart/2005/8/layout/target3" loCatId="relationship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GB"/>
        </a:p>
      </dgm:t>
    </dgm:pt>
    <dgm:pt modelId="{B2B67774-E8B5-4511-84D1-A991C031E209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2800" b="1" dirty="0" smtClean="0">
              <a:solidFill>
                <a:srgbClr val="FF0000"/>
              </a:solidFill>
            </a:rPr>
            <a:t>People start thinking individually and there is a decline in all the social institutions of the society.</a:t>
          </a:r>
          <a:endParaRPr lang="en-GB" sz="2800" b="1" dirty="0">
            <a:solidFill>
              <a:srgbClr val="FF0000"/>
            </a:solidFill>
          </a:endParaRPr>
        </a:p>
      </dgm:t>
    </dgm:pt>
    <dgm:pt modelId="{DF77B558-E090-471A-86DC-8610679C1D92}" type="parTrans" cxnId="{E5AD600A-1F4E-4D29-8846-333E86321D44}">
      <dgm:prSet/>
      <dgm:spPr/>
      <dgm:t>
        <a:bodyPr/>
        <a:lstStyle/>
        <a:p>
          <a:endParaRPr lang="en-GB"/>
        </a:p>
      </dgm:t>
    </dgm:pt>
    <dgm:pt modelId="{9E7C77F1-5595-40E2-9DBF-353E8A0BF2D3}" type="sibTrans" cxnId="{E5AD600A-1F4E-4D29-8846-333E86321D44}">
      <dgm:prSet/>
      <dgm:spPr/>
      <dgm:t>
        <a:bodyPr/>
        <a:lstStyle/>
        <a:p>
          <a:endParaRPr lang="en-GB"/>
        </a:p>
      </dgm:t>
    </dgm:pt>
    <dgm:pt modelId="{68458CA4-4DDC-4ED7-8527-2B7F318A3FE0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2800" b="1" dirty="0" smtClean="0">
              <a:solidFill>
                <a:schemeClr val="tx1"/>
              </a:solidFill>
            </a:rPr>
            <a:t>This depression results in the creation of a sense of disorganization and confusion in the mind of people.</a:t>
          </a:r>
          <a:endParaRPr lang="en-GB" sz="2800" b="1" dirty="0">
            <a:solidFill>
              <a:schemeClr val="tx1"/>
            </a:solidFill>
          </a:endParaRPr>
        </a:p>
      </dgm:t>
    </dgm:pt>
    <dgm:pt modelId="{0A9AF939-9E61-48D0-AEBE-87D398535FAD}" type="parTrans" cxnId="{D10D1B30-07D8-4EC8-83A6-1D99A9567161}">
      <dgm:prSet/>
      <dgm:spPr/>
      <dgm:t>
        <a:bodyPr/>
        <a:lstStyle/>
        <a:p>
          <a:endParaRPr lang="en-GB"/>
        </a:p>
      </dgm:t>
    </dgm:pt>
    <dgm:pt modelId="{0B9D853B-D5A7-4103-AAD4-083092A60C82}" type="sibTrans" cxnId="{D10D1B30-07D8-4EC8-83A6-1D99A9567161}">
      <dgm:prSet/>
      <dgm:spPr/>
      <dgm:t>
        <a:bodyPr/>
        <a:lstStyle/>
        <a:p>
          <a:endParaRPr lang="en-GB"/>
        </a:p>
      </dgm:t>
    </dgm:pt>
    <dgm:pt modelId="{8A576488-0041-45A0-8B06-2605B7BA7B6F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sz="2800" b="1" dirty="0" smtClean="0">
              <a:solidFill>
                <a:srgbClr val="FFC000"/>
              </a:solidFill>
            </a:rPr>
            <a:t>Thus the society attains the same position from where it started 120 years back.</a:t>
          </a:r>
          <a:endParaRPr lang="en-GB" sz="2800" b="1" dirty="0">
            <a:solidFill>
              <a:srgbClr val="FFC000"/>
            </a:solidFill>
          </a:endParaRPr>
        </a:p>
      </dgm:t>
    </dgm:pt>
    <dgm:pt modelId="{4B739220-DE7B-40AA-99EB-DB3BC93CE681}" type="parTrans" cxnId="{96BA5213-5E9A-45C6-B1D9-5C48AB3C66F4}">
      <dgm:prSet/>
      <dgm:spPr/>
      <dgm:t>
        <a:bodyPr/>
        <a:lstStyle/>
        <a:p>
          <a:endParaRPr lang="en-GB"/>
        </a:p>
      </dgm:t>
    </dgm:pt>
    <dgm:pt modelId="{506F0014-8393-4674-A4A2-20A35520B71A}" type="sibTrans" cxnId="{96BA5213-5E9A-45C6-B1D9-5C48AB3C66F4}">
      <dgm:prSet/>
      <dgm:spPr/>
      <dgm:t>
        <a:bodyPr/>
        <a:lstStyle/>
        <a:p>
          <a:endParaRPr lang="en-GB"/>
        </a:p>
      </dgm:t>
    </dgm:pt>
    <dgm:pt modelId="{7631A76C-AA98-40D3-9D60-4AE8B470F812}" type="pres">
      <dgm:prSet presAssocID="{ACC2A8DF-62E9-4825-83A9-A84792492E7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FB08F03-837F-4E8E-BC2A-3E9240ED3613}" type="pres">
      <dgm:prSet presAssocID="{B2B67774-E8B5-4511-84D1-A991C031E209}" presName="circle1" presStyleLbl="node1" presStyleIdx="0" presStyleCnt="3"/>
      <dgm:spPr/>
    </dgm:pt>
    <dgm:pt modelId="{900CB674-21AB-46DA-9151-B91D8B6FE936}" type="pres">
      <dgm:prSet presAssocID="{B2B67774-E8B5-4511-84D1-A991C031E209}" presName="space" presStyleCnt="0"/>
      <dgm:spPr/>
    </dgm:pt>
    <dgm:pt modelId="{B365C807-D066-470E-9056-4386CA4237E4}" type="pres">
      <dgm:prSet presAssocID="{B2B67774-E8B5-4511-84D1-A991C031E209}" presName="rect1" presStyleLbl="alignAcc1" presStyleIdx="0" presStyleCnt="3" custLinFactNeighborX="-1291" custLinFactNeighborY="-632"/>
      <dgm:spPr/>
      <dgm:t>
        <a:bodyPr/>
        <a:lstStyle/>
        <a:p>
          <a:endParaRPr lang="en-US"/>
        </a:p>
      </dgm:t>
    </dgm:pt>
    <dgm:pt modelId="{7999AE4A-6940-4DCE-B8ED-25CA22347F3F}" type="pres">
      <dgm:prSet presAssocID="{68458CA4-4DDC-4ED7-8527-2B7F318A3FE0}" presName="vertSpace2" presStyleLbl="node1" presStyleIdx="0" presStyleCnt="3"/>
      <dgm:spPr/>
    </dgm:pt>
    <dgm:pt modelId="{E5B9D42D-1EB1-4E22-8770-DD2CCF8CFEBD}" type="pres">
      <dgm:prSet presAssocID="{68458CA4-4DDC-4ED7-8527-2B7F318A3FE0}" presName="circle2" presStyleLbl="node1" presStyleIdx="1" presStyleCnt="3"/>
      <dgm:spPr/>
    </dgm:pt>
    <dgm:pt modelId="{4625B30D-FEEC-454C-A8CB-6713DECB3C11}" type="pres">
      <dgm:prSet presAssocID="{68458CA4-4DDC-4ED7-8527-2B7F318A3FE0}" presName="rect2" presStyleLbl="alignAcc1" presStyleIdx="1" presStyleCnt="3"/>
      <dgm:spPr/>
      <dgm:t>
        <a:bodyPr/>
        <a:lstStyle/>
        <a:p>
          <a:endParaRPr lang="en-US"/>
        </a:p>
      </dgm:t>
    </dgm:pt>
    <dgm:pt modelId="{63D340CD-8E41-4237-8353-3189E04C29E4}" type="pres">
      <dgm:prSet presAssocID="{8A576488-0041-45A0-8B06-2605B7BA7B6F}" presName="vertSpace3" presStyleLbl="node1" presStyleIdx="1" presStyleCnt="3"/>
      <dgm:spPr/>
    </dgm:pt>
    <dgm:pt modelId="{A1C68E29-206E-47F2-8EDA-8399FB55315B}" type="pres">
      <dgm:prSet presAssocID="{8A576488-0041-45A0-8B06-2605B7BA7B6F}" presName="circle3" presStyleLbl="node1" presStyleIdx="2" presStyleCnt="3"/>
      <dgm:spPr/>
    </dgm:pt>
    <dgm:pt modelId="{656CFFD9-0161-4600-A9B6-3EF5DC12CBC1}" type="pres">
      <dgm:prSet presAssocID="{8A576488-0041-45A0-8B06-2605B7BA7B6F}" presName="rect3" presStyleLbl="alignAcc1" presStyleIdx="2" presStyleCnt="3"/>
      <dgm:spPr/>
      <dgm:t>
        <a:bodyPr/>
        <a:lstStyle/>
        <a:p>
          <a:endParaRPr lang="en-US"/>
        </a:p>
      </dgm:t>
    </dgm:pt>
    <dgm:pt modelId="{CB9F3667-2920-49C8-B0E9-517BD9DE2E8E}" type="pres">
      <dgm:prSet presAssocID="{B2B67774-E8B5-4511-84D1-A991C031E209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A8CCD4-9064-4F41-BCB0-BD2B5FE9BE02}" type="pres">
      <dgm:prSet presAssocID="{68458CA4-4DDC-4ED7-8527-2B7F318A3FE0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C36BB8-C752-48DF-BCC1-7961699A4772}" type="pres">
      <dgm:prSet presAssocID="{8A576488-0041-45A0-8B06-2605B7BA7B6F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B0D57A-2997-4314-A9AC-D58D0CE44190}" type="presOf" srcId="{ACC2A8DF-62E9-4825-83A9-A84792492E77}" destId="{7631A76C-AA98-40D3-9D60-4AE8B470F812}" srcOrd="0" destOrd="0" presId="urn:microsoft.com/office/officeart/2005/8/layout/target3"/>
    <dgm:cxn modelId="{32C9C31E-1462-43C9-AB1C-BEEE6014EF32}" type="presOf" srcId="{68458CA4-4DDC-4ED7-8527-2B7F318A3FE0}" destId="{4625B30D-FEEC-454C-A8CB-6713DECB3C11}" srcOrd="0" destOrd="0" presId="urn:microsoft.com/office/officeart/2005/8/layout/target3"/>
    <dgm:cxn modelId="{96BA5213-5E9A-45C6-B1D9-5C48AB3C66F4}" srcId="{ACC2A8DF-62E9-4825-83A9-A84792492E77}" destId="{8A576488-0041-45A0-8B06-2605B7BA7B6F}" srcOrd="2" destOrd="0" parTransId="{4B739220-DE7B-40AA-99EB-DB3BC93CE681}" sibTransId="{506F0014-8393-4674-A4A2-20A35520B71A}"/>
    <dgm:cxn modelId="{D10D1B30-07D8-4EC8-83A6-1D99A9567161}" srcId="{ACC2A8DF-62E9-4825-83A9-A84792492E77}" destId="{68458CA4-4DDC-4ED7-8527-2B7F318A3FE0}" srcOrd="1" destOrd="0" parTransId="{0A9AF939-9E61-48D0-AEBE-87D398535FAD}" sibTransId="{0B9D853B-D5A7-4103-AAD4-083092A60C82}"/>
    <dgm:cxn modelId="{E5AD600A-1F4E-4D29-8846-333E86321D44}" srcId="{ACC2A8DF-62E9-4825-83A9-A84792492E77}" destId="{B2B67774-E8B5-4511-84D1-A991C031E209}" srcOrd="0" destOrd="0" parTransId="{DF77B558-E090-471A-86DC-8610679C1D92}" sibTransId="{9E7C77F1-5595-40E2-9DBF-353E8A0BF2D3}"/>
    <dgm:cxn modelId="{40218390-332E-49CD-B0A5-09D7511D9995}" type="presOf" srcId="{B2B67774-E8B5-4511-84D1-A991C031E209}" destId="{CB9F3667-2920-49C8-B0E9-517BD9DE2E8E}" srcOrd="1" destOrd="0" presId="urn:microsoft.com/office/officeart/2005/8/layout/target3"/>
    <dgm:cxn modelId="{4F0F1245-A865-4B50-B792-FD861D6DC5FB}" type="presOf" srcId="{B2B67774-E8B5-4511-84D1-A991C031E209}" destId="{B365C807-D066-470E-9056-4386CA4237E4}" srcOrd="0" destOrd="0" presId="urn:microsoft.com/office/officeart/2005/8/layout/target3"/>
    <dgm:cxn modelId="{CF110197-1CA9-4C7C-8432-9FE86222735E}" type="presOf" srcId="{8A576488-0041-45A0-8B06-2605B7BA7B6F}" destId="{656CFFD9-0161-4600-A9B6-3EF5DC12CBC1}" srcOrd="0" destOrd="0" presId="urn:microsoft.com/office/officeart/2005/8/layout/target3"/>
    <dgm:cxn modelId="{5D676DC5-1B9A-416B-BAF2-3ACD40FF25B3}" type="presOf" srcId="{8A576488-0041-45A0-8B06-2605B7BA7B6F}" destId="{BCC36BB8-C752-48DF-BCC1-7961699A4772}" srcOrd="1" destOrd="0" presId="urn:microsoft.com/office/officeart/2005/8/layout/target3"/>
    <dgm:cxn modelId="{C84013D9-BE57-42DF-8A52-A46648BBD483}" type="presOf" srcId="{68458CA4-4DDC-4ED7-8527-2B7F318A3FE0}" destId="{5DA8CCD4-9064-4F41-BCB0-BD2B5FE9BE02}" srcOrd="1" destOrd="0" presId="urn:microsoft.com/office/officeart/2005/8/layout/target3"/>
    <dgm:cxn modelId="{EB3B0250-552D-4E18-95D6-93392B615231}" type="presParOf" srcId="{7631A76C-AA98-40D3-9D60-4AE8B470F812}" destId="{EFB08F03-837F-4E8E-BC2A-3E9240ED3613}" srcOrd="0" destOrd="0" presId="urn:microsoft.com/office/officeart/2005/8/layout/target3"/>
    <dgm:cxn modelId="{63C40B6A-A3FA-40D2-9CD8-DE17F0DE8F46}" type="presParOf" srcId="{7631A76C-AA98-40D3-9D60-4AE8B470F812}" destId="{900CB674-21AB-46DA-9151-B91D8B6FE936}" srcOrd="1" destOrd="0" presId="urn:microsoft.com/office/officeart/2005/8/layout/target3"/>
    <dgm:cxn modelId="{712AB1C9-D88C-4DDD-93DE-97E3589D4B15}" type="presParOf" srcId="{7631A76C-AA98-40D3-9D60-4AE8B470F812}" destId="{B365C807-D066-470E-9056-4386CA4237E4}" srcOrd="2" destOrd="0" presId="urn:microsoft.com/office/officeart/2005/8/layout/target3"/>
    <dgm:cxn modelId="{5874BE3B-89D7-40DA-845C-5D904845C2D4}" type="presParOf" srcId="{7631A76C-AA98-40D3-9D60-4AE8B470F812}" destId="{7999AE4A-6940-4DCE-B8ED-25CA22347F3F}" srcOrd="3" destOrd="0" presId="urn:microsoft.com/office/officeart/2005/8/layout/target3"/>
    <dgm:cxn modelId="{EE694AE4-1C51-45DB-A169-50C419420CB2}" type="presParOf" srcId="{7631A76C-AA98-40D3-9D60-4AE8B470F812}" destId="{E5B9D42D-1EB1-4E22-8770-DD2CCF8CFEBD}" srcOrd="4" destOrd="0" presId="urn:microsoft.com/office/officeart/2005/8/layout/target3"/>
    <dgm:cxn modelId="{2B649D4E-9904-438A-BEAB-1A26CBD6220F}" type="presParOf" srcId="{7631A76C-AA98-40D3-9D60-4AE8B470F812}" destId="{4625B30D-FEEC-454C-A8CB-6713DECB3C11}" srcOrd="5" destOrd="0" presId="urn:microsoft.com/office/officeart/2005/8/layout/target3"/>
    <dgm:cxn modelId="{9E2CEBE6-CC37-4CC0-A30F-87A3591E392E}" type="presParOf" srcId="{7631A76C-AA98-40D3-9D60-4AE8B470F812}" destId="{63D340CD-8E41-4237-8353-3189E04C29E4}" srcOrd="6" destOrd="0" presId="urn:microsoft.com/office/officeart/2005/8/layout/target3"/>
    <dgm:cxn modelId="{266A657B-906B-47EE-A4FD-FD0C44C53780}" type="presParOf" srcId="{7631A76C-AA98-40D3-9D60-4AE8B470F812}" destId="{A1C68E29-206E-47F2-8EDA-8399FB55315B}" srcOrd="7" destOrd="0" presId="urn:microsoft.com/office/officeart/2005/8/layout/target3"/>
    <dgm:cxn modelId="{C9A57CCC-AA8F-45FD-9D31-14D4EB81B33A}" type="presParOf" srcId="{7631A76C-AA98-40D3-9D60-4AE8B470F812}" destId="{656CFFD9-0161-4600-A9B6-3EF5DC12CBC1}" srcOrd="8" destOrd="0" presId="urn:microsoft.com/office/officeart/2005/8/layout/target3"/>
    <dgm:cxn modelId="{7D351A17-8AB4-4560-A695-B0E3A70BF8E4}" type="presParOf" srcId="{7631A76C-AA98-40D3-9D60-4AE8B470F812}" destId="{CB9F3667-2920-49C8-B0E9-517BD9DE2E8E}" srcOrd="9" destOrd="0" presId="urn:microsoft.com/office/officeart/2005/8/layout/target3"/>
    <dgm:cxn modelId="{463C6C4E-36BF-43D9-B84D-FF8F9790C18E}" type="presParOf" srcId="{7631A76C-AA98-40D3-9D60-4AE8B470F812}" destId="{5DA8CCD4-9064-4F41-BCB0-BD2B5FE9BE02}" srcOrd="10" destOrd="0" presId="urn:microsoft.com/office/officeart/2005/8/layout/target3"/>
    <dgm:cxn modelId="{1547B8A7-8F7D-4EC6-9AF3-59AD6E85D6C4}" type="presParOf" srcId="{7631A76C-AA98-40D3-9D60-4AE8B470F812}" destId="{BCC36BB8-C752-48DF-BCC1-7961699A4772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683A62-176A-40EC-BC7A-9AAA1923266F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0110C066-7E08-4C87-964D-7FF8E23F5A23}">
      <dgm:prSet custT="1"/>
      <dgm:spPr/>
      <dgm:t>
        <a:bodyPr/>
        <a:lstStyle/>
        <a:p>
          <a:pPr rtl="0"/>
          <a:r>
            <a:rPr lang="en-GB" sz="2800" b="1" dirty="0" smtClean="0"/>
            <a:t>At theological stage people believe that all  the phenomenon occurring in the world are due to some supernatural forces.</a:t>
          </a:r>
          <a:endParaRPr lang="en-GB" sz="2800" b="1" dirty="0"/>
        </a:p>
      </dgm:t>
    </dgm:pt>
    <dgm:pt modelId="{97FD2AAC-B54B-48B8-9B01-F8720808CEAA}" type="parTrans" cxnId="{BFE06867-FD07-473F-8637-1B99470FC6C1}">
      <dgm:prSet/>
      <dgm:spPr/>
      <dgm:t>
        <a:bodyPr/>
        <a:lstStyle/>
        <a:p>
          <a:endParaRPr lang="en-GB"/>
        </a:p>
      </dgm:t>
    </dgm:pt>
    <dgm:pt modelId="{B4AF0564-69D6-4E80-A786-309A5D380978}" type="sibTrans" cxnId="{BFE06867-FD07-473F-8637-1B99470FC6C1}">
      <dgm:prSet/>
      <dgm:spPr/>
      <dgm:t>
        <a:bodyPr/>
        <a:lstStyle/>
        <a:p>
          <a:endParaRPr lang="en-GB"/>
        </a:p>
      </dgm:t>
    </dgm:pt>
    <dgm:pt modelId="{70A899B5-D7A0-4F91-9FF4-FDCC302702B5}">
      <dgm:prSet custT="1"/>
      <dgm:spPr/>
      <dgm:t>
        <a:bodyPr/>
        <a:lstStyle/>
        <a:p>
          <a:pPr rtl="0"/>
          <a:r>
            <a:rPr lang="en-GB" sz="3200" b="1" dirty="0" smtClean="0"/>
            <a:t>We have no question about this because it was religious and spiritual in nature</a:t>
          </a:r>
          <a:endParaRPr lang="en-GB" sz="3200" b="1" dirty="0"/>
        </a:p>
      </dgm:t>
    </dgm:pt>
    <dgm:pt modelId="{F0B5FB79-CFD1-400C-986F-3172D970294C}" type="parTrans" cxnId="{5331D257-5B8E-4A16-81A2-227703651BB8}">
      <dgm:prSet/>
      <dgm:spPr/>
      <dgm:t>
        <a:bodyPr/>
        <a:lstStyle/>
        <a:p>
          <a:endParaRPr lang="en-GB"/>
        </a:p>
      </dgm:t>
    </dgm:pt>
    <dgm:pt modelId="{81D5A90A-A7F0-4989-A548-A552D5A62115}" type="sibTrans" cxnId="{5331D257-5B8E-4A16-81A2-227703651BB8}">
      <dgm:prSet/>
      <dgm:spPr/>
      <dgm:t>
        <a:bodyPr/>
        <a:lstStyle/>
        <a:p>
          <a:endParaRPr lang="en-GB"/>
        </a:p>
      </dgm:t>
    </dgm:pt>
    <dgm:pt modelId="{41A10724-9FFC-4A29-8588-BE7EE9566F94}" type="pres">
      <dgm:prSet presAssocID="{E1683A62-176A-40EC-BC7A-9AAA1923266F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8AF806A-28AA-4611-AFA6-FE8011F59FEB}" type="pres">
      <dgm:prSet presAssocID="{0110C066-7E08-4C87-964D-7FF8E23F5A23}" presName="circ1" presStyleLbl="vennNode1" presStyleIdx="0" presStyleCnt="2"/>
      <dgm:spPr/>
      <dgm:t>
        <a:bodyPr/>
        <a:lstStyle/>
        <a:p>
          <a:endParaRPr lang="en-GB"/>
        </a:p>
      </dgm:t>
    </dgm:pt>
    <dgm:pt modelId="{8EC5A344-945E-44C7-8BC5-84917D3C3524}" type="pres">
      <dgm:prSet presAssocID="{0110C066-7E08-4C87-964D-7FF8E23F5A2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B6CB72-3017-41A7-B579-07A7463C5C29}" type="pres">
      <dgm:prSet presAssocID="{70A899B5-D7A0-4F91-9FF4-FDCC302702B5}" presName="circ2" presStyleLbl="vennNode1" presStyleIdx="1" presStyleCnt="2"/>
      <dgm:spPr/>
      <dgm:t>
        <a:bodyPr/>
        <a:lstStyle/>
        <a:p>
          <a:endParaRPr lang="en-GB"/>
        </a:p>
      </dgm:t>
    </dgm:pt>
    <dgm:pt modelId="{7701A4BF-69D9-4B9F-A8DB-215F35937A2B}" type="pres">
      <dgm:prSet presAssocID="{70A899B5-D7A0-4F91-9FF4-FDCC302702B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16914B8-812E-439F-92C5-44F0740757CE}" type="presOf" srcId="{70A899B5-D7A0-4F91-9FF4-FDCC302702B5}" destId="{0BB6CB72-3017-41A7-B579-07A7463C5C29}" srcOrd="0" destOrd="0" presId="urn:microsoft.com/office/officeart/2005/8/layout/venn1"/>
    <dgm:cxn modelId="{D1B14A20-ACE9-4073-90FD-B185D2C64590}" type="presOf" srcId="{0110C066-7E08-4C87-964D-7FF8E23F5A23}" destId="{8EC5A344-945E-44C7-8BC5-84917D3C3524}" srcOrd="1" destOrd="0" presId="urn:microsoft.com/office/officeart/2005/8/layout/venn1"/>
    <dgm:cxn modelId="{5331D257-5B8E-4A16-81A2-227703651BB8}" srcId="{E1683A62-176A-40EC-BC7A-9AAA1923266F}" destId="{70A899B5-D7A0-4F91-9FF4-FDCC302702B5}" srcOrd="1" destOrd="0" parTransId="{F0B5FB79-CFD1-400C-986F-3172D970294C}" sibTransId="{81D5A90A-A7F0-4989-A548-A552D5A62115}"/>
    <dgm:cxn modelId="{BFE06867-FD07-473F-8637-1B99470FC6C1}" srcId="{E1683A62-176A-40EC-BC7A-9AAA1923266F}" destId="{0110C066-7E08-4C87-964D-7FF8E23F5A23}" srcOrd="0" destOrd="0" parTransId="{97FD2AAC-B54B-48B8-9B01-F8720808CEAA}" sibTransId="{B4AF0564-69D6-4E80-A786-309A5D380978}"/>
    <dgm:cxn modelId="{D20F5E34-1BD7-4EE3-B3C8-F4E5C0CC052C}" type="presOf" srcId="{E1683A62-176A-40EC-BC7A-9AAA1923266F}" destId="{41A10724-9FFC-4A29-8588-BE7EE9566F94}" srcOrd="0" destOrd="0" presId="urn:microsoft.com/office/officeart/2005/8/layout/venn1"/>
    <dgm:cxn modelId="{46653312-0A86-4DAF-B5FD-F9132FC0166D}" type="presOf" srcId="{0110C066-7E08-4C87-964D-7FF8E23F5A23}" destId="{68AF806A-28AA-4611-AFA6-FE8011F59FEB}" srcOrd="0" destOrd="0" presId="urn:microsoft.com/office/officeart/2005/8/layout/venn1"/>
    <dgm:cxn modelId="{31BD479C-BCC7-4A86-B34A-C8AF21F21AA0}" type="presOf" srcId="{70A899B5-D7A0-4F91-9FF4-FDCC302702B5}" destId="{7701A4BF-69D9-4B9F-A8DB-215F35937A2B}" srcOrd="1" destOrd="0" presId="urn:microsoft.com/office/officeart/2005/8/layout/venn1"/>
    <dgm:cxn modelId="{D6830C75-DC88-4F71-B507-8474B5E8E8BC}" type="presParOf" srcId="{41A10724-9FFC-4A29-8588-BE7EE9566F94}" destId="{68AF806A-28AA-4611-AFA6-FE8011F59FEB}" srcOrd="0" destOrd="0" presId="urn:microsoft.com/office/officeart/2005/8/layout/venn1"/>
    <dgm:cxn modelId="{12AA42E1-40BA-48E5-B325-F8BB4A6D3886}" type="presParOf" srcId="{41A10724-9FFC-4A29-8588-BE7EE9566F94}" destId="{8EC5A344-945E-44C7-8BC5-84917D3C3524}" srcOrd="1" destOrd="0" presId="urn:microsoft.com/office/officeart/2005/8/layout/venn1"/>
    <dgm:cxn modelId="{B511A306-4339-4A87-90AA-9C1001965B60}" type="presParOf" srcId="{41A10724-9FFC-4A29-8588-BE7EE9566F94}" destId="{0BB6CB72-3017-41A7-B579-07A7463C5C29}" srcOrd="2" destOrd="0" presId="urn:microsoft.com/office/officeart/2005/8/layout/venn1"/>
    <dgm:cxn modelId="{9C133A2A-0782-4F6D-8652-B9651D4F1ADB}" type="presParOf" srcId="{41A10724-9FFC-4A29-8588-BE7EE9566F94}" destId="{7701A4BF-69D9-4B9F-A8DB-215F35937A2B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DD6F2B-573A-439D-AFD5-857DC400E4A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5F440FEF-2EF7-4604-8E5A-0DD986FF3C30}">
      <dgm:prSet/>
      <dgm:spPr/>
      <dgm:t>
        <a:bodyPr/>
        <a:lstStyle/>
        <a:p>
          <a:pPr rtl="0"/>
          <a:r>
            <a:rPr lang="en-GB" dirty="0" smtClean="0"/>
            <a:t>The simplest societies believed in “fetishism", a system in which people believe that inanimate objects have supernatural powers.</a:t>
          </a:r>
          <a:endParaRPr lang="en-GB" dirty="0"/>
        </a:p>
      </dgm:t>
    </dgm:pt>
    <dgm:pt modelId="{5ED85C39-F01E-456B-860B-BEE881AB7F35}" type="parTrans" cxnId="{2B8CF5F3-0772-4397-AD4C-704BB2319F84}">
      <dgm:prSet/>
      <dgm:spPr/>
      <dgm:t>
        <a:bodyPr/>
        <a:lstStyle/>
        <a:p>
          <a:endParaRPr lang="en-GB"/>
        </a:p>
      </dgm:t>
    </dgm:pt>
    <dgm:pt modelId="{71A2C063-429F-4ED4-83BF-B65EA11B0881}" type="sibTrans" cxnId="{2B8CF5F3-0772-4397-AD4C-704BB2319F84}">
      <dgm:prSet/>
      <dgm:spPr/>
      <dgm:t>
        <a:bodyPr/>
        <a:lstStyle/>
        <a:p>
          <a:endParaRPr lang="en-GB"/>
        </a:p>
      </dgm:t>
    </dgm:pt>
    <dgm:pt modelId="{4C9486AE-9997-4F55-A2FC-0811542FB76F}">
      <dgm:prSet/>
      <dgm:spPr/>
      <dgm:t>
        <a:bodyPr/>
        <a:lstStyle/>
        <a:p>
          <a:pPr rtl="0"/>
          <a:r>
            <a:rPr lang="en-GB" dirty="0" smtClean="0"/>
            <a:t>Examples; mountains , sun , moon , trees etc</a:t>
          </a:r>
          <a:endParaRPr lang="en-GB" dirty="0"/>
        </a:p>
      </dgm:t>
    </dgm:pt>
    <dgm:pt modelId="{BA416043-0196-47CD-B8A5-8851ECFA5961}" type="parTrans" cxnId="{0E2C08D1-B726-4842-AB9B-9A7A4596D503}">
      <dgm:prSet/>
      <dgm:spPr/>
      <dgm:t>
        <a:bodyPr/>
        <a:lstStyle/>
        <a:p>
          <a:endParaRPr lang="en-GB"/>
        </a:p>
      </dgm:t>
    </dgm:pt>
    <dgm:pt modelId="{4647DEEA-0169-4EA0-9EDB-5596740EF5E5}" type="sibTrans" cxnId="{0E2C08D1-B726-4842-AB9B-9A7A4596D503}">
      <dgm:prSet/>
      <dgm:spPr/>
      <dgm:t>
        <a:bodyPr/>
        <a:lstStyle/>
        <a:p>
          <a:endParaRPr lang="en-GB"/>
        </a:p>
      </dgm:t>
    </dgm:pt>
    <dgm:pt modelId="{7FD4EA01-9112-40F5-A7FC-BABBFE31C4E2}" type="pres">
      <dgm:prSet presAssocID="{66DD6F2B-573A-439D-AFD5-857DC400E4A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917CDBE-2EF7-4D92-B5DC-C6F5A568291E}" type="pres">
      <dgm:prSet presAssocID="{5F440FEF-2EF7-4604-8E5A-0DD986FF3C3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ECBB46-6151-42E3-94D6-3D78723DE6C5}" type="pres">
      <dgm:prSet presAssocID="{71A2C063-429F-4ED4-83BF-B65EA11B0881}" presName="spacer" presStyleCnt="0"/>
      <dgm:spPr/>
    </dgm:pt>
    <dgm:pt modelId="{4E3F6055-9FE3-4DEA-A83D-97FA14D2F683}" type="pres">
      <dgm:prSet presAssocID="{4C9486AE-9997-4F55-A2FC-0811542FB76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E2C08D1-B726-4842-AB9B-9A7A4596D503}" srcId="{66DD6F2B-573A-439D-AFD5-857DC400E4A6}" destId="{4C9486AE-9997-4F55-A2FC-0811542FB76F}" srcOrd="1" destOrd="0" parTransId="{BA416043-0196-47CD-B8A5-8851ECFA5961}" sibTransId="{4647DEEA-0169-4EA0-9EDB-5596740EF5E5}"/>
    <dgm:cxn modelId="{545B5823-FDFD-4A38-A732-EDE29722A810}" type="presOf" srcId="{4C9486AE-9997-4F55-A2FC-0811542FB76F}" destId="{4E3F6055-9FE3-4DEA-A83D-97FA14D2F683}" srcOrd="0" destOrd="0" presId="urn:microsoft.com/office/officeart/2005/8/layout/vList2"/>
    <dgm:cxn modelId="{C489DE03-42B3-479F-8661-FF368FCF9095}" type="presOf" srcId="{5F440FEF-2EF7-4604-8E5A-0DD986FF3C30}" destId="{6917CDBE-2EF7-4D92-B5DC-C6F5A568291E}" srcOrd="0" destOrd="0" presId="urn:microsoft.com/office/officeart/2005/8/layout/vList2"/>
    <dgm:cxn modelId="{6A42C393-879A-4E69-A39A-05177A92F09F}" type="presOf" srcId="{66DD6F2B-573A-439D-AFD5-857DC400E4A6}" destId="{7FD4EA01-9112-40F5-A7FC-BABBFE31C4E2}" srcOrd="0" destOrd="0" presId="urn:microsoft.com/office/officeart/2005/8/layout/vList2"/>
    <dgm:cxn modelId="{2B8CF5F3-0772-4397-AD4C-704BB2319F84}" srcId="{66DD6F2B-573A-439D-AFD5-857DC400E4A6}" destId="{5F440FEF-2EF7-4604-8E5A-0DD986FF3C30}" srcOrd="0" destOrd="0" parTransId="{5ED85C39-F01E-456B-860B-BEE881AB7F35}" sibTransId="{71A2C063-429F-4ED4-83BF-B65EA11B0881}"/>
    <dgm:cxn modelId="{98DDF4D4-B7EE-4978-9780-7186655DAEDB}" type="presParOf" srcId="{7FD4EA01-9112-40F5-A7FC-BABBFE31C4E2}" destId="{6917CDBE-2EF7-4D92-B5DC-C6F5A568291E}" srcOrd="0" destOrd="0" presId="urn:microsoft.com/office/officeart/2005/8/layout/vList2"/>
    <dgm:cxn modelId="{B6520FDB-A884-4E25-9AB3-CAEA379E1C44}" type="presParOf" srcId="{7FD4EA01-9112-40F5-A7FC-BABBFE31C4E2}" destId="{D6ECBB46-6151-42E3-94D6-3D78723DE6C5}" srcOrd="1" destOrd="0" presId="urn:microsoft.com/office/officeart/2005/8/layout/vList2"/>
    <dgm:cxn modelId="{A9829C6F-42F1-4E01-8210-188496E3D4D6}" type="presParOf" srcId="{7FD4EA01-9112-40F5-A7FC-BABBFE31C4E2}" destId="{4E3F6055-9FE3-4DEA-A83D-97FA14D2F68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C466E8B-E510-40A5-AEAE-BFD0F6A8CBAE}" type="doc">
      <dgm:prSet loTypeId="urn:microsoft.com/office/officeart/2005/8/layout/target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E72C845A-63F7-4142-8048-EDAC85150108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b="1" dirty="0" smtClean="0"/>
            <a:t>Polytheistic societies were somewhat more advanced , with their belief in many gods and goddesses'.</a:t>
          </a:r>
          <a:endParaRPr lang="en-GB" b="1" dirty="0"/>
        </a:p>
      </dgm:t>
    </dgm:pt>
    <dgm:pt modelId="{44CDC69A-766B-42CE-97A0-5D994BB02392}" type="parTrans" cxnId="{3C004A73-5BC1-4CB0-8A57-978E19EE68EA}">
      <dgm:prSet/>
      <dgm:spPr/>
      <dgm:t>
        <a:bodyPr/>
        <a:lstStyle/>
        <a:p>
          <a:endParaRPr lang="en-GB"/>
        </a:p>
      </dgm:t>
    </dgm:pt>
    <dgm:pt modelId="{8DED3A2F-662A-40E6-A309-4D8F3562253F}" type="sibTrans" cxnId="{3C004A73-5BC1-4CB0-8A57-978E19EE68EA}">
      <dgm:prSet/>
      <dgm:spPr/>
      <dgm:t>
        <a:bodyPr/>
        <a:lstStyle/>
        <a:p>
          <a:endParaRPr lang="en-GB"/>
        </a:p>
      </dgm:t>
    </dgm:pt>
    <dgm:pt modelId="{B9DEAA76-78F4-4F2E-9616-F56D2E6BC912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b="1" dirty="0" smtClean="0"/>
            <a:t>People belief that each god has some specific function.</a:t>
          </a:r>
          <a:endParaRPr lang="en-GB" b="1" dirty="0"/>
        </a:p>
      </dgm:t>
    </dgm:pt>
    <dgm:pt modelId="{0BEE2EBC-98C9-4799-881F-B36D8153DF6C}" type="parTrans" cxnId="{89C73447-CAF3-4801-8E0D-0769AF70E3DB}">
      <dgm:prSet/>
      <dgm:spPr/>
      <dgm:t>
        <a:bodyPr/>
        <a:lstStyle/>
        <a:p>
          <a:endParaRPr lang="en-GB"/>
        </a:p>
      </dgm:t>
    </dgm:pt>
    <dgm:pt modelId="{CAE16D95-2549-49A0-8317-0F957C689B41}" type="sibTrans" cxnId="{89C73447-CAF3-4801-8E0D-0769AF70E3DB}">
      <dgm:prSet/>
      <dgm:spPr/>
      <dgm:t>
        <a:bodyPr/>
        <a:lstStyle/>
        <a:p>
          <a:endParaRPr lang="en-GB"/>
        </a:p>
      </dgm:t>
    </dgm:pt>
    <dgm:pt modelId="{4254C126-52C7-4B32-A9C5-89D1E8332DC3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sz="4000" b="1" dirty="0" smtClean="0"/>
            <a:t>Examples;</a:t>
          </a:r>
          <a:r>
            <a:rPr lang="en-GB" sz="2700" b="1" dirty="0" smtClean="0"/>
            <a:t> goddess of rain , lukshmi Devi, god of fire.</a:t>
          </a:r>
          <a:endParaRPr lang="en-GB" sz="2700" b="1" dirty="0"/>
        </a:p>
      </dgm:t>
    </dgm:pt>
    <dgm:pt modelId="{376E4C5B-066A-4AC2-84AF-E0ABCADFB1B5}" type="parTrans" cxnId="{C895A3D3-0261-4F14-AAD2-A18D37875F6E}">
      <dgm:prSet/>
      <dgm:spPr/>
      <dgm:t>
        <a:bodyPr/>
        <a:lstStyle/>
        <a:p>
          <a:endParaRPr lang="en-GB"/>
        </a:p>
      </dgm:t>
    </dgm:pt>
    <dgm:pt modelId="{ABC546AB-F149-4EA5-9EC4-76E52B3ED398}" type="sibTrans" cxnId="{C895A3D3-0261-4F14-AAD2-A18D37875F6E}">
      <dgm:prSet/>
      <dgm:spPr/>
      <dgm:t>
        <a:bodyPr/>
        <a:lstStyle/>
        <a:p>
          <a:endParaRPr lang="en-GB"/>
        </a:p>
      </dgm:t>
    </dgm:pt>
    <dgm:pt modelId="{6C838618-2E4C-4BEA-94B6-FBBCAF5292E3}" type="pres">
      <dgm:prSet presAssocID="{EC466E8B-E510-40A5-AEAE-BFD0F6A8CBA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90F9BCD-E76A-4A1A-B4FA-0CB85C85EBCD}" type="pres">
      <dgm:prSet presAssocID="{E72C845A-63F7-4142-8048-EDAC85150108}" presName="circle1" presStyleLbl="node1" presStyleIdx="0" presStyleCnt="3"/>
      <dgm:spPr/>
    </dgm:pt>
    <dgm:pt modelId="{F02850BE-24B1-4F04-8BA8-731710EAB517}" type="pres">
      <dgm:prSet presAssocID="{E72C845A-63F7-4142-8048-EDAC85150108}" presName="space" presStyleCnt="0"/>
      <dgm:spPr/>
    </dgm:pt>
    <dgm:pt modelId="{C2336B27-BAEC-43E9-A2E3-AA5E1282165B}" type="pres">
      <dgm:prSet presAssocID="{E72C845A-63F7-4142-8048-EDAC85150108}" presName="rect1" presStyleLbl="alignAcc1" presStyleIdx="0" presStyleCnt="3"/>
      <dgm:spPr/>
      <dgm:t>
        <a:bodyPr/>
        <a:lstStyle/>
        <a:p>
          <a:endParaRPr lang="en-GB"/>
        </a:p>
      </dgm:t>
    </dgm:pt>
    <dgm:pt modelId="{D33F51C7-A1E1-45B9-A138-022967F0CECF}" type="pres">
      <dgm:prSet presAssocID="{B9DEAA76-78F4-4F2E-9616-F56D2E6BC912}" presName="vertSpace2" presStyleLbl="node1" presStyleIdx="0" presStyleCnt="3"/>
      <dgm:spPr/>
    </dgm:pt>
    <dgm:pt modelId="{ABF27993-05EB-4820-81B5-D69D43185AF6}" type="pres">
      <dgm:prSet presAssocID="{B9DEAA76-78F4-4F2E-9616-F56D2E6BC912}" presName="circle2" presStyleLbl="node1" presStyleIdx="1" presStyleCnt="3"/>
      <dgm:spPr/>
    </dgm:pt>
    <dgm:pt modelId="{55A30A92-93EA-4D71-B4CE-D4F4C389DD52}" type="pres">
      <dgm:prSet presAssocID="{B9DEAA76-78F4-4F2E-9616-F56D2E6BC912}" presName="rect2" presStyleLbl="alignAcc1" presStyleIdx="1" presStyleCnt="3"/>
      <dgm:spPr/>
      <dgm:t>
        <a:bodyPr/>
        <a:lstStyle/>
        <a:p>
          <a:endParaRPr lang="en-GB"/>
        </a:p>
      </dgm:t>
    </dgm:pt>
    <dgm:pt modelId="{D6D6AEFD-1BC2-4701-8D82-9C9D7CC7A769}" type="pres">
      <dgm:prSet presAssocID="{4254C126-52C7-4B32-A9C5-89D1E8332DC3}" presName="vertSpace3" presStyleLbl="node1" presStyleIdx="1" presStyleCnt="3"/>
      <dgm:spPr/>
    </dgm:pt>
    <dgm:pt modelId="{021B98D6-5E67-4148-BD2D-1DA59B20811A}" type="pres">
      <dgm:prSet presAssocID="{4254C126-52C7-4B32-A9C5-89D1E8332DC3}" presName="circle3" presStyleLbl="node1" presStyleIdx="2" presStyleCnt="3"/>
      <dgm:spPr/>
    </dgm:pt>
    <dgm:pt modelId="{31A4E55C-0F20-4F46-912F-517B9B0361E3}" type="pres">
      <dgm:prSet presAssocID="{4254C126-52C7-4B32-A9C5-89D1E8332DC3}" presName="rect3" presStyleLbl="alignAcc1" presStyleIdx="2" presStyleCnt="3"/>
      <dgm:spPr/>
      <dgm:t>
        <a:bodyPr/>
        <a:lstStyle/>
        <a:p>
          <a:endParaRPr lang="en-GB"/>
        </a:p>
      </dgm:t>
    </dgm:pt>
    <dgm:pt modelId="{75364FE5-AB2D-418D-B7EC-5A413ACE89C2}" type="pres">
      <dgm:prSet presAssocID="{E72C845A-63F7-4142-8048-EDAC85150108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4FF9410-5622-4BE6-B9F0-946C9715BE2C}" type="pres">
      <dgm:prSet presAssocID="{B9DEAA76-78F4-4F2E-9616-F56D2E6BC912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331E6D9-D534-4DF3-A725-DFC5BEFDA694}" type="pres">
      <dgm:prSet presAssocID="{4254C126-52C7-4B32-A9C5-89D1E8332DC3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4BA9CC2-6776-4AF6-A745-EE8157443704}" type="presOf" srcId="{E72C845A-63F7-4142-8048-EDAC85150108}" destId="{C2336B27-BAEC-43E9-A2E3-AA5E1282165B}" srcOrd="0" destOrd="0" presId="urn:microsoft.com/office/officeart/2005/8/layout/target3"/>
    <dgm:cxn modelId="{3C004A73-5BC1-4CB0-8A57-978E19EE68EA}" srcId="{EC466E8B-E510-40A5-AEAE-BFD0F6A8CBAE}" destId="{E72C845A-63F7-4142-8048-EDAC85150108}" srcOrd="0" destOrd="0" parTransId="{44CDC69A-766B-42CE-97A0-5D994BB02392}" sibTransId="{8DED3A2F-662A-40E6-A309-4D8F3562253F}"/>
    <dgm:cxn modelId="{016356DA-4C8C-4CBC-9A95-6DA652C04FBB}" type="presOf" srcId="{EC466E8B-E510-40A5-AEAE-BFD0F6A8CBAE}" destId="{6C838618-2E4C-4BEA-94B6-FBBCAF5292E3}" srcOrd="0" destOrd="0" presId="urn:microsoft.com/office/officeart/2005/8/layout/target3"/>
    <dgm:cxn modelId="{89C73447-CAF3-4801-8E0D-0769AF70E3DB}" srcId="{EC466E8B-E510-40A5-AEAE-BFD0F6A8CBAE}" destId="{B9DEAA76-78F4-4F2E-9616-F56D2E6BC912}" srcOrd="1" destOrd="0" parTransId="{0BEE2EBC-98C9-4799-881F-B36D8153DF6C}" sibTransId="{CAE16D95-2549-49A0-8317-0F957C689B41}"/>
    <dgm:cxn modelId="{BB3F3198-0F08-492B-9D51-2F5FF38200A9}" type="presOf" srcId="{4254C126-52C7-4B32-A9C5-89D1E8332DC3}" destId="{31A4E55C-0F20-4F46-912F-517B9B0361E3}" srcOrd="0" destOrd="0" presId="urn:microsoft.com/office/officeart/2005/8/layout/target3"/>
    <dgm:cxn modelId="{882B8C38-E170-47D3-8378-ACF92BCF6789}" type="presOf" srcId="{E72C845A-63F7-4142-8048-EDAC85150108}" destId="{75364FE5-AB2D-418D-B7EC-5A413ACE89C2}" srcOrd="1" destOrd="0" presId="urn:microsoft.com/office/officeart/2005/8/layout/target3"/>
    <dgm:cxn modelId="{9DE5B8DA-DCCC-4206-8C87-DE0A20568BD9}" type="presOf" srcId="{B9DEAA76-78F4-4F2E-9616-F56D2E6BC912}" destId="{55A30A92-93EA-4D71-B4CE-D4F4C389DD52}" srcOrd="0" destOrd="0" presId="urn:microsoft.com/office/officeart/2005/8/layout/target3"/>
    <dgm:cxn modelId="{4FD71133-71DE-4F07-9CA9-6D14B7E55A84}" type="presOf" srcId="{4254C126-52C7-4B32-A9C5-89D1E8332DC3}" destId="{0331E6D9-D534-4DF3-A725-DFC5BEFDA694}" srcOrd="1" destOrd="0" presId="urn:microsoft.com/office/officeart/2005/8/layout/target3"/>
    <dgm:cxn modelId="{2EAA4BAE-2194-4D19-9CCC-BA708A72A8BC}" type="presOf" srcId="{B9DEAA76-78F4-4F2E-9616-F56D2E6BC912}" destId="{04FF9410-5622-4BE6-B9F0-946C9715BE2C}" srcOrd="1" destOrd="0" presId="urn:microsoft.com/office/officeart/2005/8/layout/target3"/>
    <dgm:cxn modelId="{C895A3D3-0261-4F14-AAD2-A18D37875F6E}" srcId="{EC466E8B-E510-40A5-AEAE-BFD0F6A8CBAE}" destId="{4254C126-52C7-4B32-A9C5-89D1E8332DC3}" srcOrd="2" destOrd="0" parTransId="{376E4C5B-066A-4AC2-84AF-E0ABCADFB1B5}" sibTransId="{ABC546AB-F149-4EA5-9EC4-76E52B3ED398}"/>
    <dgm:cxn modelId="{AF0032A0-0D7B-4B61-AA38-00C576A584B6}" type="presParOf" srcId="{6C838618-2E4C-4BEA-94B6-FBBCAF5292E3}" destId="{390F9BCD-E76A-4A1A-B4FA-0CB85C85EBCD}" srcOrd="0" destOrd="0" presId="urn:microsoft.com/office/officeart/2005/8/layout/target3"/>
    <dgm:cxn modelId="{F88F6C4B-18CF-4487-A66C-FEEC5743F667}" type="presParOf" srcId="{6C838618-2E4C-4BEA-94B6-FBBCAF5292E3}" destId="{F02850BE-24B1-4F04-8BA8-731710EAB517}" srcOrd="1" destOrd="0" presId="urn:microsoft.com/office/officeart/2005/8/layout/target3"/>
    <dgm:cxn modelId="{96F49326-02CD-42B0-9704-1677C64EDAB7}" type="presParOf" srcId="{6C838618-2E4C-4BEA-94B6-FBBCAF5292E3}" destId="{C2336B27-BAEC-43E9-A2E3-AA5E1282165B}" srcOrd="2" destOrd="0" presId="urn:microsoft.com/office/officeart/2005/8/layout/target3"/>
    <dgm:cxn modelId="{F888DB1E-07A3-45F3-A5BB-3DA131F82393}" type="presParOf" srcId="{6C838618-2E4C-4BEA-94B6-FBBCAF5292E3}" destId="{D33F51C7-A1E1-45B9-A138-022967F0CECF}" srcOrd="3" destOrd="0" presId="urn:microsoft.com/office/officeart/2005/8/layout/target3"/>
    <dgm:cxn modelId="{941DFBDF-CE0B-4651-8FFB-85BF21BA9A41}" type="presParOf" srcId="{6C838618-2E4C-4BEA-94B6-FBBCAF5292E3}" destId="{ABF27993-05EB-4820-81B5-D69D43185AF6}" srcOrd="4" destOrd="0" presId="urn:microsoft.com/office/officeart/2005/8/layout/target3"/>
    <dgm:cxn modelId="{80C6DB69-E5DB-4973-9367-88D797584C65}" type="presParOf" srcId="{6C838618-2E4C-4BEA-94B6-FBBCAF5292E3}" destId="{55A30A92-93EA-4D71-B4CE-D4F4C389DD52}" srcOrd="5" destOrd="0" presId="urn:microsoft.com/office/officeart/2005/8/layout/target3"/>
    <dgm:cxn modelId="{82394018-691F-4848-9C40-31F58EC83FA7}" type="presParOf" srcId="{6C838618-2E4C-4BEA-94B6-FBBCAF5292E3}" destId="{D6D6AEFD-1BC2-4701-8D82-9C9D7CC7A769}" srcOrd="6" destOrd="0" presId="urn:microsoft.com/office/officeart/2005/8/layout/target3"/>
    <dgm:cxn modelId="{DDF30867-CC38-489C-A13B-EB132BADC990}" type="presParOf" srcId="{6C838618-2E4C-4BEA-94B6-FBBCAF5292E3}" destId="{021B98D6-5E67-4148-BD2D-1DA59B20811A}" srcOrd="7" destOrd="0" presId="urn:microsoft.com/office/officeart/2005/8/layout/target3"/>
    <dgm:cxn modelId="{C558D488-3D90-46DA-AB46-722B7710A43B}" type="presParOf" srcId="{6C838618-2E4C-4BEA-94B6-FBBCAF5292E3}" destId="{31A4E55C-0F20-4F46-912F-517B9B0361E3}" srcOrd="8" destOrd="0" presId="urn:microsoft.com/office/officeart/2005/8/layout/target3"/>
    <dgm:cxn modelId="{190A01CF-BAF5-4E6C-8A85-3A86239716AF}" type="presParOf" srcId="{6C838618-2E4C-4BEA-94B6-FBBCAF5292E3}" destId="{75364FE5-AB2D-418D-B7EC-5A413ACE89C2}" srcOrd="9" destOrd="0" presId="urn:microsoft.com/office/officeart/2005/8/layout/target3"/>
    <dgm:cxn modelId="{FF8B5EE9-52D7-43C1-8A77-FFAA382FF69C}" type="presParOf" srcId="{6C838618-2E4C-4BEA-94B6-FBBCAF5292E3}" destId="{04FF9410-5622-4BE6-B9F0-946C9715BE2C}" srcOrd="10" destOrd="0" presId="urn:microsoft.com/office/officeart/2005/8/layout/target3"/>
    <dgm:cxn modelId="{C71B81D6-B281-4428-926A-51B58EC49E2D}" type="presParOf" srcId="{6C838618-2E4C-4BEA-94B6-FBBCAF5292E3}" destId="{0331E6D9-D534-4DF3-A725-DFC5BEFDA694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F97281-FB55-4AE0-8FEC-97DEEC6A2A74}" type="doc">
      <dgm:prSet loTypeId="urn:microsoft.com/office/officeart/2005/8/layout/lProcess3" loCatId="process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n-GB"/>
        </a:p>
      </dgm:t>
    </dgm:pt>
    <dgm:pt modelId="{0C7ED8C1-1716-45D5-98D6-D10D9AFCD97E}">
      <dgm:prSet/>
      <dgm:spPr/>
      <dgm:t>
        <a:bodyPr/>
        <a:lstStyle/>
        <a:p>
          <a:pPr rtl="0"/>
          <a:r>
            <a:rPr lang="en-GB" dirty="0" smtClean="0">
              <a:solidFill>
                <a:srgbClr val="7030A0"/>
              </a:solidFill>
            </a:rPr>
            <a:t>Monotheistic societies were the most advanced of the theological stage, having narrowed down their belief system to a single God. </a:t>
          </a:r>
          <a:endParaRPr lang="en-GB" dirty="0">
            <a:solidFill>
              <a:srgbClr val="7030A0"/>
            </a:solidFill>
          </a:endParaRPr>
        </a:p>
      </dgm:t>
    </dgm:pt>
    <dgm:pt modelId="{BA4F2ECF-B329-4E84-8EDB-F6A377BFF206}" type="parTrans" cxnId="{553B2FC2-83AD-40E4-BF4B-C95EC419A444}">
      <dgm:prSet/>
      <dgm:spPr/>
      <dgm:t>
        <a:bodyPr/>
        <a:lstStyle/>
        <a:p>
          <a:endParaRPr lang="en-GB"/>
        </a:p>
      </dgm:t>
    </dgm:pt>
    <dgm:pt modelId="{C896EE0F-CF72-4CF7-830F-0983E55B72FD}" type="sibTrans" cxnId="{553B2FC2-83AD-40E4-BF4B-C95EC419A444}">
      <dgm:prSet/>
      <dgm:spPr/>
      <dgm:t>
        <a:bodyPr/>
        <a:lstStyle/>
        <a:p>
          <a:endParaRPr lang="en-GB"/>
        </a:p>
      </dgm:t>
    </dgm:pt>
    <dgm:pt modelId="{2DAD1D83-D1A4-412F-912E-6FDF4AABA639}" type="pres">
      <dgm:prSet presAssocID="{85F97281-FB55-4AE0-8FEC-97DEEC6A2A7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0CF43113-716A-46E1-AABC-DB863C9B14E1}" type="pres">
      <dgm:prSet presAssocID="{0C7ED8C1-1716-45D5-98D6-D10D9AFCD97E}" presName="horFlow" presStyleCnt="0"/>
      <dgm:spPr/>
    </dgm:pt>
    <dgm:pt modelId="{A6F0CBBA-7187-41C1-9770-96E05A71303B}" type="pres">
      <dgm:prSet presAssocID="{0C7ED8C1-1716-45D5-98D6-D10D9AFCD97E}" presName="bigChev" presStyleLbl="node1" presStyleIdx="0" presStyleCnt="1"/>
      <dgm:spPr/>
      <dgm:t>
        <a:bodyPr/>
        <a:lstStyle/>
        <a:p>
          <a:endParaRPr lang="en-GB"/>
        </a:p>
      </dgm:t>
    </dgm:pt>
  </dgm:ptLst>
  <dgm:cxnLst>
    <dgm:cxn modelId="{3411661B-5E42-4392-B790-0A3F56011899}" type="presOf" srcId="{85F97281-FB55-4AE0-8FEC-97DEEC6A2A74}" destId="{2DAD1D83-D1A4-412F-912E-6FDF4AABA639}" srcOrd="0" destOrd="0" presId="urn:microsoft.com/office/officeart/2005/8/layout/lProcess3"/>
    <dgm:cxn modelId="{553B2FC2-83AD-40E4-BF4B-C95EC419A444}" srcId="{85F97281-FB55-4AE0-8FEC-97DEEC6A2A74}" destId="{0C7ED8C1-1716-45D5-98D6-D10D9AFCD97E}" srcOrd="0" destOrd="0" parTransId="{BA4F2ECF-B329-4E84-8EDB-F6A377BFF206}" sibTransId="{C896EE0F-CF72-4CF7-830F-0983E55B72FD}"/>
    <dgm:cxn modelId="{C5B5B796-6655-4A77-92EE-D8F9EB1A9267}" type="presOf" srcId="{0C7ED8C1-1716-45D5-98D6-D10D9AFCD97E}" destId="{A6F0CBBA-7187-41C1-9770-96E05A71303B}" srcOrd="0" destOrd="0" presId="urn:microsoft.com/office/officeart/2005/8/layout/lProcess3"/>
    <dgm:cxn modelId="{F1E048A6-A3FF-4FC4-8014-2FBDFD60ED28}" type="presParOf" srcId="{2DAD1D83-D1A4-412F-912E-6FDF4AABA639}" destId="{0CF43113-716A-46E1-AABC-DB863C9B14E1}" srcOrd="0" destOrd="0" presId="urn:microsoft.com/office/officeart/2005/8/layout/lProcess3"/>
    <dgm:cxn modelId="{4CBB7D83-0ECA-408C-847B-B5BB20DC2319}" type="presParOf" srcId="{0CF43113-716A-46E1-AABC-DB863C9B14E1}" destId="{A6F0CBBA-7187-41C1-9770-96E05A71303B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3B2A984-6F73-401E-8F1B-F21135A68156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842DF3B-2786-49E2-B76D-EBAB4435210D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2800" b="1" dirty="0" smtClean="0"/>
            <a:t>According to Comte this stage started around the Middle Ages in Europe , or somewhere around the 1300s.</a:t>
          </a:r>
          <a:endParaRPr lang="en-GB" sz="2800" b="1" dirty="0"/>
        </a:p>
      </dgm:t>
    </dgm:pt>
    <dgm:pt modelId="{1BA5C320-4890-4227-A607-F13F197EE1EF}" type="parTrans" cxnId="{2519A1B8-AA24-4903-A172-C8EF24421095}">
      <dgm:prSet/>
      <dgm:spPr/>
      <dgm:t>
        <a:bodyPr/>
        <a:lstStyle/>
        <a:p>
          <a:endParaRPr lang="en-GB"/>
        </a:p>
      </dgm:t>
    </dgm:pt>
    <dgm:pt modelId="{2E76EDA5-E4B1-47E4-A75A-C49365F00937}" type="sibTrans" cxnId="{2519A1B8-AA24-4903-A172-C8EF24421095}">
      <dgm:prSet/>
      <dgm:spPr/>
      <dgm:t>
        <a:bodyPr/>
        <a:lstStyle/>
        <a:p>
          <a:endParaRPr lang="en-GB"/>
        </a:p>
      </dgm:t>
    </dgm:pt>
    <dgm:pt modelId="{77560AF9-4FA0-4382-88DA-F2D7264238A6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2400" b="1" dirty="0" smtClean="0"/>
            <a:t>In the metaphysical stage , people viewed the world and events as natural reflections of human tendencies</a:t>
          </a:r>
          <a:r>
            <a:rPr lang="en-GB" sz="2100" dirty="0" smtClean="0"/>
            <a:t>.</a:t>
          </a:r>
          <a:endParaRPr lang="en-GB" sz="2100" dirty="0"/>
        </a:p>
      </dgm:t>
    </dgm:pt>
    <dgm:pt modelId="{4597B4FE-189A-4BF9-990D-B7477CD6325E}" type="parTrans" cxnId="{7687E707-A78E-47D6-B9B7-698BBD41BC46}">
      <dgm:prSet/>
      <dgm:spPr/>
      <dgm:t>
        <a:bodyPr/>
        <a:lstStyle/>
        <a:p>
          <a:endParaRPr lang="en-GB"/>
        </a:p>
      </dgm:t>
    </dgm:pt>
    <dgm:pt modelId="{06D43B4E-D9F2-41AD-8496-CECA9C97FFE3}" type="sibTrans" cxnId="{7687E707-A78E-47D6-B9B7-698BBD41BC46}">
      <dgm:prSet/>
      <dgm:spPr/>
      <dgm:t>
        <a:bodyPr/>
        <a:lstStyle/>
        <a:p>
          <a:endParaRPr lang="en-GB"/>
        </a:p>
      </dgm:t>
    </dgm:pt>
    <dgm:pt modelId="{582AB53E-9CBF-460A-BB1A-0A82A7C377DF}">
      <dgm:prSet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2400" b="1" dirty="0" smtClean="0"/>
            <a:t>People in this stage still believed in divine powers of gods , but the believed that these beings are more abstract and less directly involved in what happens on a daily basis</a:t>
          </a:r>
          <a:endParaRPr lang="en-GB" sz="2400" b="1" dirty="0"/>
        </a:p>
      </dgm:t>
    </dgm:pt>
    <dgm:pt modelId="{3D2459F2-E6CA-4D71-A4B2-AFE77419A8AA}" type="parTrans" cxnId="{ED0C74E7-6B4A-4F26-BD7E-D8634B271AA5}">
      <dgm:prSet/>
      <dgm:spPr/>
      <dgm:t>
        <a:bodyPr/>
        <a:lstStyle/>
        <a:p>
          <a:endParaRPr lang="en-GB"/>
        </a:p>
      </dgm:t>
    </dgm:pt>
    <dgm:pt modelId="{0576083F-75F5-4656-84E5-FB4BD45DC888}" type="sibTrans" cxnId="{ED0C74E7-6B4A-4F26-BD7E-D8634B271AA5}">
      <dgm:prSet/>
      <dgm:spPr/>
      <dgm:t>
        <a:bodyPr/>
        <a:lstStyle/>
        <a:p>
          <a:endParaRPr lang="en-GB"/>
        </a:p>
      </dgm:t>
    </dgm:pt>
    <dgm:pt modelId="{063D7150-787B-4C24-AB4D-BECA0BDC2962}" type="pres">
      <dgm:prSet presAssocID="{23B2A984-6F73-401E-8F1B-F21135A6815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3448453-6D9E-45C5-B048-CE64ACAA7F62}" type="pres">
      <dgm:prSet presAssocID="{A842DF3B-2786-49E2-B76D-EBAB4435210D}" presName="circle1" presStyleLbl="node1" presStyleIdx="0" presStyleCnt="3"/>
      <dgm:spPr/>
    </dgm:pt>
    <dgm:pt modelId="{2DA00463-5FD9-48FE-8F3B-8D9AFF0D117F}" type="pres">
      <dgm:prSet presAssocID="{A842DF3B-2786-49E2-B76D-EBAB4435210D}" presName="space" presStyleCnt="0"/>
      <dgm:spPr/>
    </dgm:pt>
    <dgm:pt modelId="{AD43E18E-EABD-4EEC-AF11-9B4E2A2A6282}" type="pres">
      <dgm:prSet presAssocID="{A842DF3B-2786-49E2-B76D-EBAB4435210D}" presName="rect1" presStyleLbl="alignAcc1" presStyleIdx="0" presStyleCnt="3"/>
      <dgm:spPr/>
      <dgm:t>
        <a:bodyPr/>
        <a:lstStyle/>
        <a:p>
          <a:endParaRPr lang="en-GB"/>
        </a:p>
      </dgm:t>
    </dgm:pt>
    <dgm:pt modelId="{5A59FC3B-C7C2-4005-BE79-E5388F3151D8}" type="pres">
      <dgm:prSet presAssocID="{77560AF9-4FA0-4382-88DA-F2D7264238A6}" presName="vertSpace2" presStyleLbl="node1" presStyleIdx="0" presStyleCnt="3"/>
      <dgm:spPr/>
    </dgm:pt>
    <dgm:pt modelId="{55D6C285-7B61-4E9A-998C-D345B0E0530E}" type="pres">
      <dgm:prSet presAssocID="{77560AF9-4FA0-4382-88DA-F2D7264238A6}" presName="circle2" presStyleLbl="node1" presStyleIdx="1" presStyleCnt="3"/>
      <dgm:spPr/>
    </dgm:pt>
    <dgm:pt modelId="{E19C487B-6400-482C-92DF-F037B53864C7}" type="pres">
      <dgm:prSet presAssocID="{77560AF9-4FA0-4382-88DA-F2D7264238A6}" presName="rect2" presStyleLbl="alignAcc1" presStyleIdx="1" presStyleCnt="3"/>
      <dgm:spPr/>
      <dgm:t>
        <a:bodyPr/>
        <a:lstStyle/>
        <a:p>
          <a:endParaRPr lang="en-GB"/>
        </a:p>
      </dgm:t>
    </dgm:pt>
    <dgm:pt modelId="{F33EA62E-7A77-40D7-8BE3-629224E9F647}" type="pres">
      <dgm:prSet presAssocID="{582AB53E-9CBF-460A-BB1A-0A82A7C377DF}" presName="vertSpace3" presStyleLbl="node1" presStyleIdx="1" presStyleCnt="3"/>
      <dgm:spPr/>
    </dgm:pt>
    <dgm:pt modelId="{6E876580-3E8A-4556-971B-8D94A7A2AB24}" type="pres">
      <dgm:prSet presAssocID="{582AB53E-9CBF-460A-BB1A-0A82A7C377DF}" presName="circle3" presStyleLbl="node1" presStyleIdx="2" presStyleCnt="3"/>
      <dgm:spPr/>
    </dgm:pt>
    <dgm:pt modelId="{1307A326-D359-4A41-A18B-49ADDCB9B71B}" type="pres">
      <dgm:prSet presAssocID="{582AB53E-9CBF-460A-BB1A-0A82A7C377DF}" presName="rect3" presStyleLbl="alignAcc1" presStyleIdx="2" presStyleCnt="3" custLinFactNeighborX="-93" custLinFactNeighborY="-2174"/>
      <dgm:spPr/>
      <dgm:t>
        <a:bodyPr/>
        <a:lstStyle/>
        <a:p>
          <a:endParaRPr lang="en-GB"/>
        </a:p>
      </dgm:t>
    </dgm:pt>
    <dgm:pt modelId="{296CA3FA-F742-419A-B17E-A6826416C100}" type="pres">
      <dgm:prSet presAssocID="{A842DF3B-2786-49E2-B76D-EBAB4435210D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374AC30-C9C6-4CC7-8A04-BE8B65A546AC}" type="pres">
      <dgm:prSet presAssocID="{77560AF9-4FA0-4382-88DA-F2D7264238A6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913B42-29A9-4840-8188-86BA2A80B298}" type="pres">
      <dgm:prSet presAssocID="{582AB53E-9CBF-460A-BB1A-0A82A7C377DF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D0C74E7-6B4A-4F26-BD7E-D8634B271AA5}" srcId="{23B2A984-6F73-401E-8F1B-F21135A68156}" destId="{582AB53E-9CBF-460A-BB1A-0A82A7C377DF}" srcOrd="2" destOrd="0" parTransId="{3D2459F2-E6CA-4D71-A4B2-AFE77419A8AA}" sibTransId="{0576083F-75F5-4656-84E5-FB4BD45DC888}"/>
    <dgm:cxn modelId="{7687E707-A78E-47D6-B9B7-698BBD41BC46}" srcId="{23B2A984-6F73-401E-8F1B-F21135A68156}" destId="{77560AF9-4FA0-4382-88DA-F2D7264238A6}" srcOrd="1" destOrd="0" parTransId="{4597B4FE-189A-4BF9-990D-B7477CD6325E}" sibTransId="{06D43B4E-D9F2-41AD-8496-CECA9C97FFE3}"/>
    <dgm:cxn modelId="{82A78A5E-29E5-48B3-8A90-7C1B85B97591}" type="presOf" srcId="{77560AF9-4FA0-4382-88DA-F2D7264238A6}" destId="{E19C487B-6400-482C-92DF-F037B53864C7}" srcOrd="0" destOrd="0" presId="urn:microsoft.com/office/officeart/2005/8/layout/target3"/>
    <dgm:cxn modelId="{2519A1B8-AA24-4903-A172-C8EF24421095}" srcId="{23B2A984-6F73-401E-8F1B-F21135A68156}" destId="{A842DF3B-2786-49E2-B76D-EBAB4435210D}" srcOrd="0" destOrd="0" parTransId="{1BA5C320-4890-4227-A607-F13F197EE1EF}" sibTransId="{2E76EDA5-E4B1-47E4-A75A-C49365F00937}"/>
    <dgm:cxn modelId="{AD165E5A-FD5C-445A-9F34-AB2A930917F6}" type="presOf" srcId="{A842DF3B-2786-49E2-B76D-EBAB4435210D}" destId="{AD43E18E-EABD-4EEC-AF11-9B4E2A2A6282}" srcOrd="0" destOrd="0" presId="urn:microsoft.com/office/officeart/2005/8/layout/target3"/>
    <dgm:cxn modelId="{7C6B2AF6-5DC2-48F2-AA58-8D9D4CE67682}" type="presOf" srcId="{582AB53E-9CBF-460A-BB1A-0A82A7C377DF}" destId="{F7913B42-29A9-4840-8188-86BA2A80B298}" srcOrd="1" destOrd="0" presId="urn:microsoft.com/office/officeart/2005/8/layout/target3"/>
    <dgm:cxn modelId="{1E0C2A35-F34F-4123-B9F6-5A7868CC51D4}" type="presOf" srcId="{23B2A984-6F73-401E-8F1B-F21135A68156}" destId="{063D7150-787B-4C24-AB4D-BECA0BDC2962}" srcOrd="0" destOrd="0" presId="urn:microsoft.com/office/officeart/2005/8/layout/target3"/>
    <dgm:cxn modelId="{5AB7BE13-082F-444E-A323-DA47233FBF1C}" type="presOf" srcId="{A842DF3B-2786-49E2-B76D-EBAB4435210D}" destId="{296CA3FA-F742-419A-B17E-A6826416C100}" srcOrd="1" destOrd="0" presId="urn:microsoft.com/office/officeart/2005/8/layout/target3"/>
    <dgm:cxn modelId="{A31736C7-A7D4-4836-8CC0-A40F9DB408C3}" type="presOf" srcId="{582AB53E-9CBF-460A-BB1A-0A82A7C377DF}" destId="{1307A326-D359-4A41-A18B-49ADDCB9B71B}" srcOrd="0" destOrd="0" presId="urn:microsoft.com/office/officeart/2005/8/layout/target3"/>
    <dgm:cxn modelId="{BBCCB8E4-1180-4B6E-B942-8E0A206C0247}" type="presOf" srcId="{77560AF9-4FA0-4382-88DA-F2D7264238A6}" destId="{1374AC30-C9C6-4CC7-8A04-BE8B65A546AC}" srcOrd="1" destOrd="0" presId="urn:microsoft.com/office/officeart/2005/8/layout/target3"/>
    <dgm:cxn modelId="{95E474CA-9741-4EDA-827B-44645C049184}" type="presParOf" srcId="{063D7150-787B-4C24-AB4D-BECA0BDC2962}" destId="{C3448453-6D9E-45C5-B048-CE64ACAA7F62}" srcOrd="0" destOrd="0" presId="urn:microsoft.com/office/officeart/2005/8/layout/target3"/>
    <dgm:cxn modelId="{09174EA3-8842-4365-9FAB-5130CACA63A0}" type="presParOf" srcId="{063D7150-787B-4C24-AB4D-BECA0BDC2962}" destId="{2DA00463-5FD9-48FE-8F3B-8D9AFF0D117F}" srcOrd="1" destOrd="0" presId="urn:microsoft.com/office/officeart/2005/8/layout/target3"/>
    <dgm:cxn modelId="{50034A8C-D20B-491C-9D50-A3E5B4449952}" type="presParOf" srcId="{063D7150-787B-4C24-AB4D-BECA0BDC2962}" destId="{AD43E18E-EABD-4EEC-AF11-9B4E2A2A6282}" srcOrd="2" destOrd="0" presId="urn:microsoft.com/office/officeart/2005/8/layout/target3"/>
    <dgm:cxn modelId="{C2F602BC-801D-4C9A-B161-63488F1CC855}" type="presParOf" srcId="{063D7150-787B-4C24-AB4D-BECA0BDC2962}" destId="{5A59FC3B-C7C2-4005-BE79-E5388F3151D8}" srcOrd="3" destOrd="0" presId="urn:microsoft.com/office/officeart/2005/8/layout/target3"/>
    <dgm:cxn modelId="{5C379D7B-06FA-4680-9CA4-69FFC7406E8E}" type="presParOf" srcId="{063D7150-787B-4C24-AB4D-BECA0BDC2962}" destId="{55D6C285-7B61-4E9A-998C-D345B0E0530E}" srcOrd="4" destOrd="0" presId="urn:microsoft.com/office/officeart/2005/8/layout/target3"/>
    <dgm:cxn modelId="{16131EA7-494A-4DD7-81F0-5FF4D6E08009}" type="presParOf" srcId="{063D7150-787B-4C24-AB4D-BECA0BDC2962}" destId="{E19C487B-6400-482C-92DF-F037B53864C7}" srcOrd="5" destOrd="0" presId="urn:microsoft.com/office/officeart/2005/8/layout/target3"/>
    <dgm:cxn modelId="{8C18EDB0-1556-457C-B320-1E811FACBBCD}" type="presParOf" srcId="{063D7150-787B-4C24-AB4D-BECA0BDC2962}" destId="{F33EA62E-7A77-40D7-8BE3-629224E9F647}" srcOrd="6" destOrd="0" presId="urn:microsoft.com/office/officeart/2005/8/layout/target3"/>
    <dgm:cxn modelId="{31C24775-35B1-419A-A64B-9E49FEF8F52E}" type="presParOf" srcId="{063D7150-787B-4C24-AB4D-BECA0BDC2962}" destId="{6E876580-3E8A-4556-971B-8D94A7A2AB24}" srcOrd="7" destOrd="0" presId="urn:microsoft.com/office/officeart/2005/8/layout/target3"/>
    <dgm:cxn modelId="{24AC7A68-A2B5-4070-8687-55FD1E590470}" type="presParOf" srcId="{063D7150-787B-4C24-AB4D-BECA0BDC2962}" destId="{1307A326-D359-4A41-A18B-49ADDCB9B71B}" srcOrd="8" destOrd="0" presId="urn:microsoft.com/office/officeart/2005/8/layout/target3"/>
    <dgm:cxn modelId="{61345A8B-2C3B-43B6-8053-3A5D63AA93E2}" type="presParOf" srcId="{063D7150-787B-4C24-AB4D-BECA0BDC2962}" destId="{296CA3FA-F742-419A-B17E-A6826416C100}" srcOrd="9" destOrd="0" presId="urn:microsoft.com/office/officeart/2005/8/layout/target3"/>
    <dgm:cxn modelId="{26B7DA99-7F2E-4FCF-AD35-76D489E60E1A}" type="presParOf" srcId="{063D7150-787B-4C24-AB4D-BECA0BDC2962}" destId="{1374AC30-C9C6-4CC7-8A04-BE8B65A546AC}" srcOrd="10" destOrd="0" presId="urn:microsoft.com/office/officeart/2005/8/layout/target3"/>
    <dgm:cxn modelId="{5F0CC7A0-EE8E-4057-9D55-C6F61859E30A}" type="presParOf" srcId="{063D7150-787B-4C24-AB4D-BECA0BDC2962}" destId="{F7913B42-29A9-4840-8188-86BA2A80B298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2EE56FE-575F-419C-B347-800493686046}" type="doc">
      <dgm:prSet loTypeId="urn:microsoft.com/office/officeart/2005/8/layout/target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33586AE3-758F-4387-B630-F8F036688C43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sz="2800" b="1" dirty="0" smtClean="0">
              <a:solidFill>
                <a:schemeClr val="accent2"/>
              </a:solidFill>
            </a:rPr>
            <a:t>Instead problems in the world are due to defects in humanity</a:t>
          </a:r>
          <a:r>
            <a:rPr lang="en-GB" sz="2800" b="1" dirty="0" smtClean="0"/>
            <a:t>.</a:t>
          </a:r>
          <a:endParaRPr lang="en-GB" sz="2800" b="1" dirty="0"/>
        </a:p>
      </dgm:t>
    </dgm:pt>
    <dgm:pt modelId="{8C764918-2AAA-4C48-9D9D-13415048D260}" type="parTrans" cxnId="{92E44D42-DD42-4411-92B3-5CE33E301646}">
      <dgm:prSet/>
      <dgm:spPr/>
      <dgm:t>
        <a:bodyPr/>
        <a:lstStyle/>
        <a:p>
          <a:endParaRPr lang="en-GB"/>
        </a:p>
      </dgm:t>
    </dgm:pt>
    <dgm:pt modelId="{60D9DC0B-1431-4DF3-8519-BA2A69C820AF}" type="sibTrans" cxnId="{92E44D42-DD42-4411-92B3-5CE33E301646}">
      <dgm:prSet/>
      <dgm:spPr/>
      <dgm:t>
        <a:bodyPr/>
        <a:lstStyle/>
        <a:p>
          <a:endParaRPr lang="en-GB"/>
        </a:p>
      </dgm:t>
    </dgm:pt>
    <dgm:pt modelId="{D0E881BA-5A49-4773-93CA-3B2EF5830169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sz="2400" b="1" dirty="0" smtClean="0">
              <a:solidFill>
                <a:schemeClr val="accent6">
                  <a:lumMod val="50000"/>
                </a:schemeClr>
              </a:solidFill>
            </a:rPr>
            <a:t>For example ; people believed that the planets were physical objects in space but the influenced people’s life via astrology</a:t>
          </a:r>
          <a:r>
            <a:rPr lang="en-GB" sz="2400" b="1" dirty="0" smtClean="0"/>
            <a:t>.</a:t>
          </a:r>
          <a:endParaRPr lang="en-GB" sz="2400" b="1" dirty="0"/>
        </a:p>
      </dgm:t>
    </dgm:pt>
    <dgm:pt modelId="{DA6FA3E6-2516-4C11-ADD7-973A7A3E702D}" type="parTrans" cxnId="{56294BBA-4196-433A-8DDC-29BEC0F774E9}">
      <dgm:prSet/>
      <dgm:spPr/>
      <dgm:t>
        <a:bodyPr/>
        <a:lstStyle/>
        <a:p>
          <a:endParaRPr lang="en-GB"/>
        </a:p>
      </dgm:t>
    </dgm:pt>
    <dgm:pt modelId="{3CA14944-7096-43EB-8C6E-7ABCC364BE5D}" type="sibTrans" cxnId="{56294BBA-4196-433A-8DDC-29BEC0F774E9}">
      <dgm:prSet/>
      <dgm:spPr/>
      <dgm:t>
        <a:bodyPr/>
        <a:lstStyle/>
        <a:p>
          <a:endParaRPr lang="en-GB"/>
        </a:p>
      </dgm:t>
    </dgm:pt>
    <dgm:pt modelId="{2B456529-DA44-4B65-9B40-E2699F234687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sz="2400" b="1" dirty="0" smtClean="0">
              <a:solidFill>
                <a:srgbClr val="7030A0"/>
              </a:solidFill>
            </a:rPr>
            <a:t>Do you know what astrological sign you are? I was born in march, so, </a:t>
          </a:r>
          <a:r>
            <a:rPr lang="en-GB" sz="2400" b="1" dirty="0" err="1" smtClean="0">
              <a:solidFill>
                <a:srgbClr val="7030A0"/>
              </a:solidFill>
            </a:rPr>
            <a:t>i</a:t>
          </a:r>
          <a:r>
            <a:rPr lang="en-GB" sz="2400" b="1" dirty="0" smtClean="0">
              <a:solidFill>
                <a:srgbClr val="7030A0"/>
              </a:solidFill>
            </a:rPr>
            <a:t> am Pisces's am supposed to be both imaginative and secretive</a:t>
          </a:r>
          <a:r>
            <a:rPr lang="en-GB" sz="2300" dirty="0" smtClean="0">
              <a:solidFill>
                <a:srgbClr val="7030A0"/>
              </a:solidFill>
            </a:rPr>
            <a:t>.</a:t>
          </a:r>
          <a:endParaRPr lang="en-GB" sz="2300" dirty="0">
            <a:solidFill>
              <a:srgbClr val="7030A0"/>
            </a:solidFill>
          </a:endParaRPr>
        </a:p>
      </dgm:t>
    </dgm:pt>
    <dgm:pt modelId="{C27B78C4-37E8-4A35-804B-C44B272F8F0A}" type="parTrans" cxnId="{1EF6959D-B22E-4311-9178-D70766A2E8AE}">
      <dgm:prSet/>
      <dgm:spPr/>
      <dgm:t>
        <a:bodyPr/>
        <a:lstStyle/>
        <a:p>
          <a:endParaRPr lang="en-GB"/>
        </a:p>
      </dgm:t>
    </dgm:pt>
    <dgm:pt modelId="{EE2041E7-B5B5-4FAC-B5D8-0D47AD932261}" type="sibTrans" cxnId="{1EF6959D-B22E-4311-9178-D70766A2E8AE}">
      <dgm:prSet/>
      <dgm:spPr/>
      <dgm:t>
        <a:bodyPr/>
        <a:lstStyle/>
        <a:p>
          <a:endParaRPr lang="en-GB"/>
        </a:p>
      </dgm:t>
    </dgm:pt>
    <dgm:pt modelId="{D0970052-6FBD-4B98-B568-140836C2500F}" type="pres">
      <dgm:prSet presAssocID="{F2EE56FE-575F-419C-B347-80049368604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6E9E298-BF7F-42DA-A14C-D2888C523525}" type="pres">
      <dgm:prSet presAssocID="{33586AE3-758F-4387-B630-F8F036688C43}" presName="circle1" presStyleLbl="node1" presStyleIdx="0" presStyleCnt="3"/>
      <dgm:spPr/>
    </dgm:pt>
    <dgm:pt modelId="{368CBBDF-5D5D-43EA-91AA-5547CBB975D2}" type="pres">
      <dgm:prSet presAssocID="{33586AE3-758F-4387-B630-F8F036688C43}" presName="space" presStyleCnt="0"/>
      <dgm:spPr/>
    </dgm:pt>
    <dgm:pt modelId="{912D1414-0C08-4150-BFB5-F900427BB15E}" type="pres">
      <dgm:prSet presAssocID="{33586AE3-758F-4387-B630-F8F036688C43}" presName="rect1" presStyleLbl="alignAcc1" presStyleIdx="0" presStyleCnt="3"/>
      <dgm:spPr/>
      <dgm:t>
        <a:bodyPr/>
        <a:lstStyle/>
        <a:p>
          <a:endParaRPr lang="en-GB"/>
        </a:p>
      </dgm:t>
    </dgm:pt>
    <dgm:pt modelId="{83D8A5C7-904F-4299-8C38-EE8044D78654}" type="pres">
      <dgm:prSet presAssocID="{D0E881BA-5A49-4773-93CA-3B2EF5830169}" presName="vertSpace2" presStyleLbl="node1" presStyleIdx="0" presStyleCnt="3"/>
      <dgm:spPr/>
    </dgm:pt>
    <dgm:pt modelId="{38816DC3-CC5F-4F0F-9317-B41A24DCF885}" type="pres">
      <dgm:prSet presAssocID="{D0E881BA-5A49-4773-93CA-3B2EF5830169}" presName="circle2" presStyleLbl="node1" presStyleIdx="1" presStyleCnt="3"/>
      <dgm:spPr/>
    </dgm:pt>
    <dgm:pt modelId="{80FF103B-0E04-47EB-9E93-72CB7EB32A5D}" type="pres">
      <dgm:prSet presAssocID="{D0E881BA-5A49-4773-93CA-3B2EF5830169}" presName="rect2" presStyleLbl="alignAcc1" presStyleIdx="1" presStyleCnt="3" custLinFactNeighborX="-1291" custLinFactNeighborY="1441"/>
      <dgm:spPr/>
      <dgm:t>
        <a:bodyPr/>
        <a:lstStyle/>
        <a:p>
          <a:endParaRPr lang="en-GB"/>
        </a:p>
      </dgm:t>
    </dgm:pt>
    <dgm:pt modelId="{CCB47B9B-95C0-43B0-BDF1-8C8049EA266D}" type="pres">
      <dgm:prSet presAssocID="{2B456529-DA44-4B65-9B40-E2699F234687}" presName="vertSpace3" presStyleLbl="node1" presStyleIdx="1" presStyleCnt="3"/>
      <dgm:spPr/>
    </dgm:pt>
    <dgm:pt modelId="{7A630788-A885-4B2F-819E-FE76DAF5E00B}" type="pres">
      <dgm:prSet presAssocID="{2B456529-DA44-4B65-9B40-E2699F234687}" presName="circle3" presStyleLbl="node1" presStyleIdx="2" presStyleCnt="3"/>
      <dgm:spPr/>
    </dgm:pt>
    <dgm:pt modelId="{A10EFE82-8A44-4F68-B603-3DF4C0661E9A}" type="pres">
      <dgm:prSet presAssocID="{2B456529-DA44-4B65-9B40-E2699F234687}" presName="rect3" presStyleLbl="alignAcc1" presStyleIdx="2" presStyleCnt="3"/>
      <dgm:spPr/>
      <dgm:t>
        <a:bodyPr/>
        <a:lstStyle/>
        <a:p>
          <a:endParaRPr lang="en-GB"/>
        </a:p>
      </dgm:t>
    </dgm:pt>
    <dgm:pt modelId="{38540707-A2F4-4CFF-B77B-413AB84100E0}" type="pres">
      <dgm:prSet presAssocID="{33586AE3-758F-4387-B630-F8F036688C43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DE6BA58-D1EE-4D45-B2C8-0028014C842A}" type="pres">
      <dgm:prSet presAssocID="{D0E881BA-5A49-4773-93CA-3B2EF5830169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131AA1-B9F1-43EE-9A6E-E537FD0B6051}" type="pres">
      <dgm:prSet presAssocID="{2B456529-DA44-4B65-9B40-E2699F234687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4DF4ACF-8C32-48CE-9AAE-9EF34CD3D648}" type="presOf" srcId="{D0E881BA-5A49-4773-93CA-3B2EF5830169}" destId="{2DE6BA58-D1EE-4D45-B2C8-0028014C842A}" srcOrd="1" destOrd="0" presId="urn:microsoft.com/office/officeart/2005/8/layout/target3"/>
    <dgm:cxn modelId="{C58BDE79-7E9A-4DFE-A204-12865BFF24C4}" type="presOf" srcId="{2B456529-DA44-4B65-9B40-E2699F234687}" destId="{FD131AA1-B9F1-43EE-9A6E-E537FD0B6051}" srcOrd="1" destOrd="0" presId="urn:microsoft.com/office/officeart/2005/8/layout/target3"/>
    <dgm:cxn modelId="{92E44D42-DD42-4411-92B3-5CE33E301646}" srcId="{F2EE56FE-575F-419C-B347-800493686046}" destId="{33586AE3-758F-4387-B630-F8F036688C43}" srcOrd="0" destOrd="0" parTransId="{8C764918-2AAA-4C48-9D9D-13415048D260}" sibTransId="{60D9DC0B-1431-4DF3-8519-BA2A69C820AF}"/>
    <dgm:cxn modelId="{56294BBA-4196-433A-8DDC-29BEC0F774E9}" srcId="{F2EE56FE-575F-419C-B347-800493686046}" destId="{D0E881BA-5A49-4773-93CA-3B2EF5830169}" srcOrd="1" destOrd="0" parTransId="{DA6FA3E6-2516-4C11-ADD7-973A7A3E702D}" sibTransId="{3CA14944-7096-43EB-8C6E-7ABCC364BE5D}"/>
    <dgm:cxn modelId="{8FF9DC78-68D0-478A-800B-492EEAF728D5}" type="presOf" srcId="{D0E881BA-5A49-4773-93CA-3B2EF5830169}" destId="{80FF103B-0E04-47EB-9E93-72CB7EB32A5D}" srcOrd="0" destOrd="0" presId="urn:microsoft.com/office/officeart/2005/8/layout/target3"/>
    <dgm:cxn modelId="{C6172042-FB67-418E-9A69-40D7B21B19A8}" type="presOf" srcId="{33586AE3-758F-4387-B630-F8F036688C43}" destId="{38540707-A2F4-4CFF-B77B-413AB84100E0}" srcOrd="1" destOrd="0" presId="urn:microsoft.com/office/officeart/2005/8/layout/target3"/>
    <dgm:cxn modelId="{31F3B356-9445-48A9-820F-E9290803D44F}" type="presOf" srcId="{F2EE56FE-575F-419C-B347-800493686046}" destId="{D0970052-6FBD-4B98-B568-140836C2500F}" srcOrd="0" destOrd="0" presId="urn:microsoft.com/office/officeart/2005/8/layout/target3"/>
    <dgm:cxn modelId="{FAC3BF2B-E368-4E38-AA4A-252B57D18E78}" type="presOf" srcId="{2B456529-DA44-4B65-9B40-E2699F234687}" destId="{A10EFE82-8A44-4F68-B603-3DF4C0661E9A}" srcOrd="0" destOrd="0" presId="urn:microsoft.com/office/officeart/2005/8/layout/target3"/>
    <dgm:cxn modelId="{052DCBAC-99DA-4A61-9A39-B8A1BABBB2A2}" type="presOf" srcId="{33586AE3-758F-4387-B630-F8F036688C43}" destId="{912D1414-0C08-4150-BFB5-F900427BB15E}" srcOrd="0" destOrd="0" presId="urn:microsoft.com/office/officeart/2005/8/layout/target3"/>
    <dgm:cxn modelId="{1EF6959D-B22E-4311-9178-D70766A2E8AE}" srcId="{F2EE56FE-575F-419C-B347-800493686046}" destId="{2B456529-DA44-4B65-9B40-E2699F234687}" srcOrd="2" destOrd="0" parTransId="{C27B78C4-37E8-4A35-804B-C44B272F8F0A}" sibTransId="{EE2041E7-B5B5-4FAC-B5D8-0D47AD932261}"/>
    <dgm:cxn modelId="{C7372228-7E00-4ACE-A9A5-C4FC1673B9E2}" type="presParOf" srcId="{D0970052-6FBD-4B98-B568-140836C2500F}" destId="{46E9E298-BF7F-42DA-A14C-D2888C523525}" srcOrd="0" destOrd="0" presId="urn:microsoft.com/office/officeart/2005/8/layout/target3"/>
    <dgm:cxn modelId="{F6E9BD1A-71DB-4265-8D5B-E5F237AAF398}" type="presParOf" srcId="{D0970052-6FBD-4B98-B568-140836C2500F}" destId="{368CBBDF-5D5D-43EA-91AA-5547CBB975D2}" srcOrd="1" destOrd="0" presId="urn:microsoft.com/office/officeart/2005/8/layout/target3"/>
    <dgm:cxn modelId="{B305232F-A039-4A1E-BF21-4BD53FB60FFE}" type="presParOf" srcId="{D0970052-6FBD-4B98-B568-140836C2500F}" destId="{912D1414-0C08-4150-BFB5-F900427BB15E}" srcOrd="2" destOrd="0" presId="urn:microsoft.com/office/officeart/2005/8/layout/target3"/>
    <dgm:cxn modelId="{04D1A4F2-C9CF-49EC-958B-4D1D1A072783}" type="presParOf" srcId="{D0970052-6FBD-4B98-B568-140836C2500F}" destId="{83D8A5C7-904F-4299-8C38-EE8044D78654}" srcOrd="3" destOrd="0" presId="urn:microsoft.com/office/officeart/2005/8/layout/target3"/>
    <dgm:cxn modelId="{42D01DBB-FD17-404D-B961-E06D6F63ECBA}" type="presParOf" srcId="{D0970052-6FBD-4B98-B568-140836C2500F}" destId="{38816DC3-CC5F-4F0F-9317-B41A24DCF885}" srcOrd="4" destOrd="0" presId="urn:microsoft.com/office/officeart/2005/8/layout/target3"/>
    <dgm:cxn modelId="{2EEC043B-5B39-4EC5-AE0F-4B206A8BE64D}" type="presParOf" srcId="{D0970052-6FBD-4B98-B568-140836C2500F}" destId="{80FF103B-0E04-47EB-9E93-72CB7EB32A5D}" srcOrd="5" destOrd="0" presId="urn:microsoft.com/office/officeart/2005/8/layout/target3"/>
    <dgm:cxn modelId="{4C2D6144-DE73-46FF-A8EB-172DB8B783A2}" type="presParOf" srcId="{D0970052-6FBD-4B98-B568-140836C2500F}" destId="{CCB47B9B-95C0-43B0-BDF1-8C8049EA266D}" srcOrd="6" destOrd="0" presId="urn:microsoft.com/office/officeart/2005/8/layout/target3"/>
    <dgm:cxn modelId="{5D52DDF0-2589-4D12-B774-6012DF1AAEA5}" type="presParOf" srcId="{D0970052-6FBD-4B98-B568-140836C2500F}" destId="{7A630788-A885-4B2F-819E-FE76DAF5E00B}" srcOrd="7" destOrd="0" presId="urn:microsoft.com/office/officeart/2005/8/layout/target3"/>
    <dgm:cxn modelId="{30629E8D-3000-4828-B84B-CDAE2715A9A5}" type="presParOf" srcId="{D0970052-6FBD-4B98-B568-140836C2500F}" destId="{A10EFE82-8A44-4F68-B603-3DF4C0661E9A}" srcOrd="8" destOrd="0" presId="urn:microsoft.com/office/officeart/2005/8/layout/target3"/>
    <dgm:cxn modelId="{E09E721C-6701-401D-A6D5-ABB2AFA04EAC}" type="presParOf" srcId="{D0970052-6FBD-4B98-B568-140836C2500F}" destId="{38540707-A2F4-4CFF-B77B-413AB84100E0}" srcOrd="9" destOrd="0" presId="urn:microsoft.com/office/officeart/2005/8/layout/target3"/>
    <dgm:cxn modelId="{3B82ED7C-0321-4297-BCA1-1069ABEB843D}" type="presParOf" srcId="{D0970052-6FBD-4B98-B568-140836C2500F}" destId="{2DE6BA58-D1EE-4D45-B2C8-0028014C842A}" srcOrd="10" destOrd="0" presId="urn:microsoft.com/office/officeart/2005/8/layout/target3"/>
    <dgm:cxn modelId="{F1F10885-0AED-4D9F-B6A7-A91BD46CCFA9}" type="presParOf" srcId="{D0970052-6FBD-4B98-B568-140836C2500F}" destId="{FD131AA1-B9F1-43EE-9A6E-E537FD0B6051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BE78FFB-E40E-456C-8E84-F064E83FC99E}" type="doc">
      <dgm:prSet loTypeId="urn:microsoft.com/office/officeart/2005/8/layout/target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3605B86E-2200-440A-833B-43D0089C98EC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2400" b="1" dirty="0" smtClean="0"/>
            <a:t>At this stage human beings understood the scientific laws that control the world.</a:t>
          </a:r>
          <a:endParaRPr lang="en-GB" sz="2400" b="1" dirty="0"/>
        </a:p>
      </dgm:t>
    </dgm:pt>
    <dgm:pt modelId="{57F3CB99-02F2-4F31-A38F-E3AC81721FC5}" type="parTrans" cxnId="{A34C582E-87D2-4A35-9F44-33EAA633D941}">
      <dgm:prSet/>
      <dgm:spPr/>
      <dgm:t>
        <a:bodyPr/>
        <a:lstStyle/>
        <a:p>
          <a:endParaRPr lang="en-GB"/>
        </a:p>
      </dgm:t>
    </dgm:pt>
    <dgm:pt modelId="{D68E0927-F343-4AE2-B95E-9AECA85F021A}" type="sibTrans" cxnId="{A34C582E-87D2-4A35-9F44-33EAA633D941}">
      <dgm:prSet/>
      <dgm:spPr/>
      <dgm:t>
        <a:bodyPr/>
        <a:lstStyle/>
        <a:p>
          <a:endParaRPr lang="en-GB"/>
        </a:p>
      </dgm:t>
    </dgm:pt>
    <dgm:pt modelId="{577DCE3A-F456-490F-8393-E23476CCAA78}">
      <dgm:prSet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2400" b="1" dirty="0" smtClean="0"/>
            <a:t>Scientific explanation based on observations, experiments, and comparison.</a:t>
          </a:r>
          <a:endParaRPr lang="en-GB" sz="2400" b="1" dirty="0"/>
        </a:p>
      </dgm:t>
    </dgm:pt>
    <dgm:pt modelId="{DD08DD8D-909B-41F6-9636-9B6CD5B8A9AF}" type="parTrans" cxnId="{91E70676-D160-4FF5-9071-8A906D9AA850}">
      <dgm:prSet/>
      <dgm:spPr/>
      <dgm:t>
        <a:bodyPr/>
        <a:lstStyle/>
        <a:p>
          <a:endParaRPr lang="en-GB"/>
        </a:p>
      </dgm:t>
    </dgm:pt>
    <dgm:pt modelId="{9886772E-8EC5-4146-A940-A94EAC5C06A9}" type="sibTrans" cxnId="{91E70676-D160-4FF5-9071-8A906D9AA850}">
      <dgm:prSet/>
      <dgm:spPr/>
      <dgm:t>
        <a:bodyPr/>
        <a:lstStyle/>
        <a:p>
          <a:endParaRPr lang="en-GB"/>
        </a:p>
      </dgm:t>
    </dgm:pt>
    <dgm:pt modelId="{A7F96E75-5102-4C99-8167-B69295CF76A6}">
      <dgm:prSet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2400" b="1" dirty="0" smtClean="0"/>
            <a:t>Positivism rely upon a distinct method, the scientific method.</a:t>
          </a:r>
          <a:endParaRPr lang="en-GB" sz="2400" b="1" dirty="0"/>
        </a:p>
      </dgm:t>
    </dgm:pt>
    <dgm:pt modelId="{1447D3D8-A844-485D-94C8-370468FB55B9}" type="parTrans" cxnId="{D0D2CC55-B697-4131-B78E-B3416F12C3DA}">
      <dgm:prSet/>
      <dgm:spPr/>
      <dgm:t>
        <a:bodyPr/>
        <a:lstStyle/>
        <a:p>
          <a:endParaRPr lang="en-GB"/>
        </a:p>
      </dgm:t>
    </dgm:pt>
    <dgm:pt modelId="{76F98FC9-2605-4DFF-84CB-A4438188600F}" type="sibTrans" cxnId="{D0D2CC55-B697-4131-B78E-B3416F12C3DA}">
      <dgm:prSet/>
      <dgm:spPr/>
      <dgm:t>
        <a:bodyPr/>
        <a:lstStyle/>
        <a:p>
          <a:endParaRPr lang="en-GB"/>
        </a:p>
      </dgm:t>
    </dgm:pt>
    <dgm:pt modelId="{AC876951-50A2-43CB-B7BA-904332D0C679}">
      <dgm:prSet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2400" b="1" dirty="0" smtClean="0"/>
            <a:t>During this stage , human tries to establish cause and effect relationship.</a:t>
          </a:r>
          <a:endParaRPr lang="en-GB" sz="2400" b="1" dirty="0"/>
        </a:p>
      </dgm:t>
    </dgm:pt>
    <dgm:pt modelId="{415896B0-68E8-4A8C-877D-1922D2EBFF89}" type="parTrans" cxnId="{B2C11EE6-E063-487F-91A1-3D5FF9B4F527}">
      <dgm:prSet/>
      <dgm:spPr/>
      <dgm:t>
        <a:bodyPr/>
        <a:lstStyle/>
        <a:p>
          <a:endParaRPr lang="en-GB"/>
        </a:p>
      </dgm:t>
    </dgm:pt>
    <dgm:pt modelId="{BA6F0656-8188-44BB-8E5D-2EA5C027602B}" type="sibTrans" cxnId="{B2C11EE6-E063-487F-91A1-3D5FF9B4F527}">
      <dgm:prSet/>
      <dgm:spPr/>
      <dgm:t>
        <a:bodyPr/>
        <a:lstStyle/>
        <a:p>
          <a:endParaRPr lang="en-GB"/>
        </a:p>
      </dgm:t>
    </dgm:pt>
    <dgm:pt modelId="{DDA1D911-0B05-46FA-BA83-8EC88D5CB52A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2000" b="1" dirty="0" smtClean="0"/>
            <a:t>This knowledge can be used to effect the course of social change and improve the </a:t>
          </a:r>
          <a:r>
            <a:rPr lang="en-GB" sz="2400" b="1" dirty="0" smtClean="0"/>
            <a:t>human conditions</a:t>
          </a:r>
          <a:r>
            <a:rPr lang="en-GB" sz="2000" dirty="0" smtClean="0"/>
            <a:t>.</a:t>
          </a:r>
          <a:endParaRPr lang="en-GB" sz="2000" dirty="0"/>
        </a:p>
      </dgm:t>
    </dgm:pt>
    <dgm:pt modelId="{348F7D4E-247C-4114-A2A1-9BDD4B810FD2}" type="parTrans" cxnId="{93FDFF16-328E-4ADE-9F8F-BD0A610F261C}">
      <dgm:prSet/>
      <dgm:spPr/>
      <dgm:t>
        <a:bodyPr/>
        <a:lstStyle/>
        <a:p>
          <a:endParaRPr lang="en-GB"/>
        </a:p>
      </dgm:t>
    </dgm:pt>
    <dgm:pt modelId="{012FFBC3-C831-461A-A9A5-E4930CD8CBA8}" type="sibTrans" cxnId="{93FDFF16-328E-4ADE-9F8F-BD0A610F261C}">
      <dgm:prSet/>
      <dgm:spPr/>
      <dgm:t>
        <a:bodyPr/>
        <a:lstStyle/>
        <a:p>
          <a:endParaRPr lang="en-GB"/>
        </a:p>
      </dgm:t>
    </dgm:pt>
    <dgm:pt modelId="{43AA8ADC-2FB9-4E7B-8C68-FF2C2C972A4B}" type="pres">
      <dgm:prSet presAssocID="{0BE78FFB-E40E-456C-8E84-F064E83FC99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C7D9529-A133-4AEF-BA8C-0F94DF4A9DE7}" type="pres">
      <dgm:prSet presAssocID="{3605B86E-2200-440A-833B-43D0089C98EC}" presName="circle1" presStyleLbl="node1" presStyleIdx="0" presStyleCnt="5"/>
      <dgm:spPr/>
    </dgm:pt>
    <dgm:pt modelId="{0552934A-986B-4820-A3B5-14E8F26AA38C}" type="pres">
      <dgm:prSet presAssocID="{3605B86E-2200-440A-833B-43D0089C98EC}" presName="space" presStyleCnt="0"/>
      <dgm:spPr/>
    </dgm:pt>
    <dgm:pt modelId="{C56DD293-F3ED-4235-B5C0-87F27DF153C0}" type="pres">
      <dgm:prSet presAssocID="{3605B86E-2200-440A-833B-43D0089C98EC}" presName="rect1" presStyleLbl="alignAcc1" presStyleIdx="0" presStyleCnt="5"/>
      <dgm:spPr/>
      <dgm:t>
        <a:bodyPr/>
        <a:lstStyle/>
        <a:p>
          <a:endParaRPr lang="en-GB"/>
        </a:p>
      </dgm:t>
    </dgm:pt>
    <dgm:pt modelId="{67BB9D8E-5B91-4095-9137-DF0325EFFA19}" type="pres">
      <dgm:prSet presAssocID="{577DCE3A-F456-490F-8393-E23476CCAA78}" presName="vertSpace2" presStyleLbl="node1" presStyleIdx="0" presStyleCnt="5"/>
      <dgm:spPr/>
    </dgm:pt>
    <dgm:pt modelId="{6CBFC11C-822E-4EEF-9BD6-6F88F240A60E}" type="pres">
      <dgm:prSet presAssocID="{577DCE3A-F456-490F-8393-E23476CCAA78}" presName="circle2" presStyleLbl="node1" presStyleIdx="1" presStyleCnt="5"/>
      <dgm:spPr/>
    </dgm:pt>
    <dgm:pt modelId="{A09BDFBA-CC02-42D6-8B1B-D7CE5E7B03ED}" type="pres">
      <dgm:prSet presAssocID="{577DCE3A-F456-490F-8393-E23476CCAA78}" presName="rect2" presStyleLbl="alignAcc1" presStyleIdx="1" presStyleCnt="5"/>
      <dgm:spPr/>
      <dgm:t>
        <a:bodyPr/>
        <a:lstStyle/>
        <a:p>
          <a:endParaRPr lang="en-GB"/>
        </a:p>
      </dgm:t>
    </dgm:pt>
    <dgm:pt modelId="{A86900A3-3B18-4868-8EB5-DBFCC4D3A0CD}" type="pres">
      <dgm:prSet presAssocID="{A7F96E75-5102-4C99-8167-B69295CF76A6}" presName="vertSpace3" presStyleLbl="node1" presStyleIdx="1" presStyleCnt="5"/>
      <dgm:spPr/>
    </dgm:pt>
    <dgm:pt modelId="{25B02D40-6137-4AD8-811F-F359D3E19A58}" type="pres">
      <dgm:prSet presAssocID="{A7F96E75-5102-4C99-8167-B69295CF76A6}" presName="circle3" presStyleLbl="node1" presStyleIdx="2" presStyleCnt="5"/>
      <dgm:spPr/>
    </dgm:pt>
    <dgm:pt modelId="{45FB7AC7-74E8-41F1-9189-41E8F3E791CA}" type="pres">
      <dgm:prSet presAssocID="{A7F96E75-5102-4C99-8167-B69295CF76A6}" presName="rect3" presStyleLbl="alignAcc1" presStyleIdx="2" presStyleCnt="5"/>
      <dgm:spPr/>
      <dgm:t>
        <a:bodyPr/>
        <a:lstStyle/>
        <a:p>
          <a:endParaRPr lang="en-GB"/>
        </a:p>
      </dgm:t>
    </dgm:pt>
    <dgm:pt modelId="{C81D7BD4-E074-4E96-AA02-AA953DDA3F25}" type="pres">
      <dgm:prSet presAssocID="{AC876951-50A2-43CB-B7BA-904332D0C679}" presName="vertSpace4" presStyleLbl="node1" presStyleIdx="2" presStyleCnt="5"/>
      <dgm:spPr/>
    </dgm:pt>
    <dgm:pt modelId="{FE2369FF-821B-4EB5-87A9-C7629D63539F}" type="pres">
      <dgm:prSet presAssocID="{AC876951-50A2-43CB-B7BA-904332D0C679}" presName="circle4" presStyleLbl="node1" presStyleIdx="3" presStyleCnt="5"/>
      <dgm:spPr/>
    </dgm:pt>
    <dgm:pt modelId="{2E5B99D8-6C44-4FFF-8B84-4DC6CB770DD2}" type="pres">
      <dgm:prSet presAssocID="{AC876951-50A2-43CB-B7BA-904332D0C679}" presName="rect4" presStyleLbl="alignAcc1" presStyleIdx="3" presStyleCnt="5"/>
      <dgm:spPr/>
      <dgm:t>
        <a:bodyPr/>
        <a:lstStyle/>
        <a:p>
          <a:endParaRPr lang="en-GB"/>
        </a:p>
      </dgm:t>
    </dgm:pt>
    <dgm:pt modelId="{059CC18F-098A-4492-A1EC-ED4E0DBC64E4}" type="pres">
      <dgm:prSet presAssocID="{DDA1D911-0B05-46FA-BA83-8EC88D5CB52A}" presName="vertSpace5" presStyleLbl="node1" presStyleIdx="3" presStyleCnt="5"/>
      <dgm:spPr/>
    </dgm:pt>
    <dgm:pt modelId="{66D42590-5EA6-4BF7-AAA8-A69918DBC0F7}" type="pres">
      <dgm:prSet presAssocID="{DDA1D911-0B05-46FA-BA83-8EC88D5CB52A}" presName="circle5" presStyleLbl="node1" presStyleIdx="4" presStyleCnt="5"/>
      <dgm:spPr/>
    </dgm:pt>
    <dgm:pt modelId="{295FC98E-49D6-4947-98DC-14F8CA6B83BF}" type="pres">
      <dgm:prSet presAssocID="{DDA1D911-0B05-46FA-BA83-8EC88D5CB52A}" presName="rect5" presStyleLbl="alignAcc1" presStyleIdx="4" presStyleCnt="5"/>
      <dgm:spPr/>
      <dgm:t>
        <a:bodyPr/>
        <a:lstStyle/>
        <a:p>
          <a:endParaRPr lang="en-GB"/>
        </a:p>
      </dgm:t>
    </dgm:pt>
    <dgm:pt modelId="{566D2649-7C9B-403C-A35E-A21D19F2028A}" type="pres">
      <dgm:prSet presAssocID="{3605B86E-2200-440A-833B-43D0089C98EC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0246792-3163-4979-A33F-838028E898B9}" type="pres">
      <dgm:prSet presAssocID="{577DCE3A-F456-490F-8393-E23476CCAA78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F75580-F196-4B18-A832-7190CE65FBA3}" type="pres">
      <dgm:prSet presAssocID="{A7F96E75-5102-4C99-8167-B69295CF76A6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2DFF53-3896-4B21-8A08-0C0F656991CF}" type="pres">
      <dgm:prSet presAssocID="{AC876951-50A2-43CB-B7BA-904332D0C679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0CE306B-0CE0-4286-BBA3-9ECBF5D2B799}" type="pres">
      <dgm:prSet presAssocID="{DDA1D911-0B05-46FA-BA83-8EC88D5CB52A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7F59C98-A2E4-493E-9DA7-24F72D660A4C}" type="presOf" srcId="{AC876951-50A2-43CB-B7BA-904332D0C679}" destId="{DF2DFF53-3896-4B21-8A08-0C0F656991CF}" srcOrd="1" destOrd="0" presId="urn:microsoft.com/office/officeart/2005/8/layout/target3"/>
    <dgm:cxn modelId="{145CF2C3-20C9-4388-936C-4E5A0DB03B66}" type="presOf" srcId="{DDA1D911-0B05-46FA-BA83-8EC88D5CB52A}" destId="{295FC98E-49D6-4947-98DC-14F8CA6B83BF}" srcOrd="0" destOrd="0" presId="urn:microsoft.com/office/officeart/2005/8/layout/target3"/>
    <dgm:cxn modelId="{1767FEF2-1095-449F-BEF1-3BE15A1FE348}" type="presOf" srcId="{3605B86E-2200-440A-833B-43D0089C98EC}" destId="{C56DD293-F3ED-4235-B5C0-87F27DF153C0}" srcOrd="0" destOrd="0" presId="urn:microsoft.com/office/officeart/2005/8/layout/target3"/>
    <dgm:cxn modelId="{D417016D-90D5-46A1-8AB6-D8162306164F}" type="presOf" srcId="{577DCE3A-F456-490F-8393-E23476CCAA78}" destId="{90246792-3163-4979-A33F-838028E898B9}" srcOrd="1" destOrd="0" presId="urn:microsoft.com/office/officeart/2005/8/layout/target3"/>
    <dgm:cxn modelId="{D0D2CC55-B697-4131-B78E-B3416F12C3DA}" srcId="{0BE78FFB-E40E-456C-8E84-F064E83FC99E}" destId="{A7F96E75-5102-4C99-8167-B69295CF76A6}" srcOrd="2" destOrd="0" parTransId="{1447D3D8-A844-485D-94C8-370468FB55B9}" sibTransId="{76F98FC9-2605-4DFF-84CB-A4438188600F}"/>
    <dgm:cxn modelId="{83D4C258-E373-4E12-BCD3-6B0C6F31173C}" type="presOf" srcId="{AC876951-50A2-43CB-B7BA-904332D0C679}" destId="{2E5B99D8-6C44-4FFF-8B84-4DC6CB770DD2}" srcOrd="0" destOrd="0" presId="urn:microsoft.com/office/officeart/2005/8/layout/target3"/>
    <dgm:cxn modelId="{D17054F7-8ADF-41E1-9787-6189F6FA3A75}" type="presOf" srcId="{0BE78FFB-E40E-456C-8E84-F064E83FC99E}" destId="{43AA8ADC-2FB9-4E7B-8C68-FF2C2C972A4B}" srcOrd="0" destOrd="0" presId="urn:microsoft.com/office/officeart/2005/8/layout/target3"/>
    <dgm:cxn modelId="{C5FB0D0F-41F4-4EEE-A3A7-4ABCB7C56AF0}" type="presOf" srcId="{3605B86E-2200-440A-833B-43D0089C98EC}" destId="{566D2649-7C9B-403C-A35E-A21D19F2028A}" srcOrd="1" destOrd="0" presId="urn:microsoft.com/office/officeart/2005/8/layout/target3"/>
    <dgm:cxn modelId="{AC90D8B6-779C-4055-A33A-3FBC89C9F567}" type="presOf" srcId="{DDA1D911-0B05-46FA-BA83-8EC88D5CB52A}" destId="{B0CE306B-0CE0-4286-BBA3-9ECBF5D2B799}" srcOrd="1" destOrd="0" presId="urn:microsoft.com/office/officeart/2005/8/layout/target3"/>
    <dgm:cxn modelId="{21BBFDE0-7C46-410B-9402-01E4FBF70465}" type="presOf" srcId="{A7F96E75-5102-4C99-8167-B69295CF76A6}" destId="{57F75580-F196-4B18-A832-7190CE65FBA3}" srcOrd="1" destOrd="0" presId="urn:microsoft.com/office/officeart/2005/8/layout/target3"/>
    <dgm:cxn modelId="{A34C582E-87D2-4A35-9F44-33EAA633D941}" srcId="{0BE78FFB-E40E-456C-8E84-F064E83FC99E}" destId="{3605B86E-2200-440A-833B-43D0089C98EC}" srcOrd="0" destOrd="0" parTransId="{57F3CB99-02F2-4F31-A38F-E3AC81721FC5}" sibTransId="{D68E0927-F343-4AE2-B95E-9AECA85F021A}"/>
    <dgm:cxn modelId="{B2C11EE6-E063-487F-91A1-3D5FF9B4F527}" srcId="{0BE78FFB-E40E-456C-8E84-F064E83FC99E}" destId="{AC876951-50A2-43CB-B7BA-904332D0C679}" srcOrd="3" destOrd="0" parTransId="{415896B0-68E8-4A8C-877D-1922D2EBFF89}" sibTransId="{BA6F0656-8188-44BB-8E5D-2EA5C027602B}"/>
    <dgm:cxn modelId="{93FDFF16-328E-4ADE-9F8F-BD0A610F261C}" srcId="{0BE78FFB-E40E-456C-8E84-F064E83FC99E}" destId="{DDA1D911-0B05-46FA-BA83-8EC88D5CB52A}" srcOrd="4" destOrd="0" parTransId="{348F7D4E-247C-4114-A2A1-9BDD4B810FD2}" sibTransId="{012FFBC3-C831-461A-A9A5-E4930CD8CBA8}"/>
    <dgm:cxn modelId="{4CD7F5BD-A903-4967-B159-49B05F090186}" type="presOf" srcId="{A7F96E75-5102-4C99-8167-B69295CF76A6}" destId="{45FB7AC7-74E8-41F1-9189-41E8F3E791CA}" srcOrd="0" destOrd="0" presId="urn:microsoft.com/office/officeart/2005/8/layout/target3"/>
    <dgm:cxn modelId="{91E70676-D160-4FF5-9071-8A906D9AA850}" srcId="{0BE78FFB-E40E-456C-8E84-F064E83FC99E}" destId="{577DCE3A-F456-490F-8393-E23476CCAA78}" srcOrd="1" destOrd="0" parTransId="{DD08DD8D-909B-41F6-9636-9B6CD5B8A9AF}" sibTransId="{9886772E-8EC5-4146-A940-A94EAC5C06A9}"/>
    <dgm:cxn modelId="{426DDB38-FF15-4BA7-9C8D-EA0A0DCCCD17}" type="presOf" srcId="{577DCE3A-F456-490F-8393-E23476CCAA78}" destId="{A09BDFBA-CC02-42D6-8B1B-D7CE5E7B03ED}" srcOrd="0" destOrd="0" presId="urn:microsoft.com/office/officeart/2005/8/layout/target3"/>
    <dgm:cxn modelId="{BA4E7569-24F5-44D9-AF66-8BC6680A7DA9}" type="presParOf" srcId="{43AA8ADC-2FB9-4E7B-8C68-FF2C2C972A4B}" destId="{2C7D9529-A133-4AEF-BA8C-0F94DF4A9DE7}" srcOrd="0" destOrd="0" presId="urn:microsoft.com/office/officeart/2005/8/layout/target3"/>
    <dgm:cxn modelId="{58F2A2EA-3A4A-4B85-845D-9AFCF3D83ECA}" type="presParOf" srcId="{43AA8ADC-2FB9-4E7B-8C68-FF2C2C972A4B}" destId="{0552934A-986B-4820-A3B5-14E8F26AA38C}" srcOrd="1" destOrd="0" presId="urn:microsoft.com/office/officeart/2005/8/layout/target3"/>
    <dgm:cxn modelId="{5F323894-8D68-471A-83B7-29E1494CF5E4}" type="presParOf" srcId="{43AA8ADC-2FB9-4E7B-8C68-FF2C2C972A4B}" destId="{C56DD293-F3ED-4235-B5C0-87F27DF153C0}" srcOrd="2" destOrd="0" presId="urn:microsoft.com/office/officeart/2005/8/layout/target3"/>
    <dgm:cxn modelId="{F25D9DEA-8014-4946-AD6A-62E3D2D6CD44}" type="presParOf" srcId="{43AA8ADC-2FB9-4E7B-8C68-FF2C2C972A4B}" destId="{67BB9D8E-5B91-4095-9137-DF0325EFFA19}" srcOrd="3" destOrd="0" presId="urn:microsoft.com/office/officeart/2005/8/layout/target3"/>
    <dgm:cxn modelId="{1F1CFDBA-04D8-48E2-A074-49779BD6962D}" type="presParOf" srcId="{43AA8ADC-2FB9-4E7B-8C68-FF2C2C972A4B}" destId="{6CBFC11C-822E-4EEF-9BD6-6F88F240A60E}" srcOrd="4" destOrd="0" presId="urn:microsoft.com/office/officeart/2005/8/layout/target3"/>
    <dgm:cxn modelId="{51FD199D-9791-4BDC-B3B4-58DD890368D2}" type="presParOf" srcId="{43AA8ADC-2FB9-4E7B-8C68-FF2C2C972A4B}" destId="{A09BDFBA-CC02-42D6-8B1B-D7CE5E7B03ED}" srcOrd="5" destOrd="0" presId="urn:microsoft.com/office/officeart/2005/8/layout/target3"/>
    <dgm:cxn modelId="{5FC073D3-FD49-4BE7-9865-254E7DCCD10C}" type="presParOf" srcId="{43AA8ADC-2FB9-4E7B-8C68-FF2C2C972A4B}" destId="{A86900A3-3B18-4868-8EB5-DBFCC4D3A0CD}" srcOrd="6" destOrd="0" presId="urn:microsoft.com/office/officeart/2005/8/layout/target3"/>
    <dgm:cxn modelId="{D4EA95F4-0A32-40BF-A8B4-4833ACFF7874}" type="presParOf" srcId="{43AA8ADC-2FB9-4E7B-8C68-FF2C2C972A4B}" destId="{25B02D40-6137-4AD8-811F-F359D3E19A58}" srcOrd="7" destOrd="0" presId="urn:microsoft.com/office/officeart/2005/8/layout/target3"/>
    <dgm:cxn modelId="{7FDB678F-4F12-4D21-AE86-9BC63D2724B9}" type="presParOf" srcId="{43AA8ADC-2FB9-4E7B-8C68-FF2C2C972A4B}" destId="{45FB7AC7-74E8-41F1-9189-41E8F3E791CA}" srcOrd="8" destOrd="0" presId="urn:microsoft.com/office/officeart/2005/8/layout/target3"/>
    <dgm:cxn modelId="{02160AE9-BDF9-4D26-928B-19751F22E7DA}" type="presParOf" srcId="{43AA8ADC-2FB9-4E7B-8C68-FF2C2C972A4B}" destId="{C81D7BD4-E074-4E96-AA02-AA953DDA3F25}" srcOrd="9" destOrd="0" presId="urn:microsoft.com/office/officeart/2005/8/layout/target3"/>
    <dgm:cxn modelId="{950D23FC-781A-443E-984D-C368ECB69E68}" type="presParOf" srcId="{43AA8ADC-2FB9-4E7B-8C68-FF2C2C972A4B}" destId="{FE2369FF-821B-4EB5-87A9-C7629D63539F}" srcOrd="10" destOrd="0" presId="urn:microsoft.com/office/officeart/2005/8/layout/target3"/>
    <dgm:cxn modelId="{1616B8C8-5BC6-4E05-9663-AC0922FD5A6F}" type="presParOf" srcId="{43AA8ADC-2FB9-4E7B-8C68-FF2C2C972A4B}" destId="{2E5B99D8-6C44-4FFF-8B84-4DC6CB770DD2}" srcOrd="11" destOrd="0" presId="urn:microsoft.com/office/officeart/2005/8/layout/target3"/>
    <dgm:cxn modelId="{8AC64284-35C3-450B-A66E-75995B375012}" type="presParOf" srcId="{43AA8ADC-2FB9-4E7B-8C68-FF2C2C972A4B}" destId="{059CC18F-098A-4492-A1EC-ED4E0DBC64E4}" srcOrd="12" destOrd="0" presId="urn:microsoft.com/office/officeart/2005/8/layout/target3"/>
    <dgm:cxn modelId="{4BF1B3F1-008A-42CA-9BAC-C62896719B54}" type="presParOf" srcId="{43AA8ADC-2FB9-4E7B-8C68-FF2C2C972A4B}" destId="{66D42590-5EA6-4BF7-AAA8-A69918DBC0F7}" srcOrd="13" destOrd="0" presId="urn:microsoft.com/office/officeart/2005/8/layout/target3"/>
    <dgm:cxn modelId="{D71DC8B1-52E7-4CC8-9BBE-BB97EFF3D851}" type="presParOf" srcId="{43AA8ADC-2FB9-4E7B-8C68-FF2C2C972A4B}" destId="{295FC98E-49D6-4947-98DC-14F8CA6B83BF}" srcOrd="14" destOrd="0" presId="urn:microsoft.com/office/officeart/2005/8/layout/target3"/>
    <dgm:cxn modelId="{1AB396C7-7467-4D58-9195-52A63C5B22CE}" type="presParOf" srcId="{43AA8ADC-2FB9-4E7B-8C68-FF2C2C972A4B}" destId="{566D2649-7C9B-403C-A35E-A21D19F2028A}" srcOrd="15" destOrd="0" presId="urn:microsoft.com/office/officeart/2005/8/layout/target3"/>
    <dgm:cxn modelId="{52AA0081-090E-4B68-9368-682AF33EFE9F}" type="presParOf" srcId="{43AA8ADC-2FB9-4E7B-8C68-FF2C2C972A4B}" destId="{90246792-3163-4979-A33F-838028E898B9}" srcOrd="16" destOrd="0" presId="urn:microsoft.com/office/officeart/2005/8/layout/target3"/>
    <dgm:cxn modelId="{25FC1B4E-2D3D-4802-98DA-08C53A6F6BAD}" type="presParOf" srcId="{43AA8ADC-2FB9-4E7B-8C68-FF2C2C972A4B}" destId="{57F75580-F196-4B18-A832-7190CE65FBA3}" srcOrd="17" destOrd="0" presId="urn:microsoft.com/office/officeart/2005/8/layout/target3"/>
    <dgm:cxn modelId="{48E5E2C1-37F7-4426-89DF-3E5FFB34289D}" type="presParOf" srcId="{43AA8ADC-2FB9-4E7B-8C68-FF2C2C972A4B}" destId="{DF2DFF53-3896-4B21-8A08-0C0F656991CF}" srcOrd="18" destOrd="0" presId="urn:microsoft.com/office/officeart/2005/8/layout/target3"/>
    <dgm:cxn modelId="{D0031A8C-6C3F-490C-93A1-6D688FEDED31}" type="presParOf" srcId="{43AA8ADC-2FB9-4E7B-8C68-FF2C2C972A4B}" destId="{B0CE306B-0CE0-4286-BBA3-9ECBF5D2B799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010CBB5-1A1B-45CD-8940-2531E25BA1F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5CBA8BC-8F55-4D47-BB5D-A91822427BF9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3600" b="1" dirty="0" smtClean="0">
              <a:solidFill>
                <a:srgbClr val="00B050"/>
              </a:solidFill>
            </a:rPr>
            <a:t>1- growth</a:t>
          </a:r>
          <a:r>
            <a:rPr lang="en-GB" sz="2000" b="1" dirty="0" smtClean="0"/>
            <a:t>.</a:t>
          </a:r>
          <a:endParaRPr lang="en-GB" sz="2000" b="1" dirty="0"/>
        </a:p>
      </dgm:t>
    </dgm:pt>
    <dgm:pt modelId="{BFF72528-1C3B-4A51-8A22-3AEBCF26CFB8}" type="parTrans" cxnId="{67D2A65B-EA61-47CC-B0BE-FFEAB9C19FCD}">
      <dgm:prSet/>
      <dgm:spPr/>
      <dgm:t>
        <a:bodyPr/>
        <a:lstStyle/>
        <a:p>
          <a:endParaRPr lang="en-GB"/>
        </a:p>
      </dgm:t>
    </dgm:pt>
    <dgm:pt modelId="{3AE2B531-BFBE-4467-BA39-357614FBB415}" type="sibTrans" cxnId="{67D2A65B-EA61-47CC-B0BE-FFEAB9C19FCD}">
      <dgm:prSet/>
      <dgm:spPr/>
      <dgm:t>
        <a:bodyPr/>
        <a:lstStyle/>
        <a:p>
          <a:endParaRPr lang="en-GB"/>
        </a:p>
      </dgm:t>
    </dgm:pt>
    <dgm:pt modelId="{F3389093-A836-4DB2-BD4E-D81F5EF29C6C}">
      <dgm:prSet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sz="2400" dirty="0" smtClean="0">
              <a:solidFill>
                <a:schemeClr val="tx1"/>
              </a:solidFill>
            </a:rPr>
            <a:t>2- development</a:t>
          </a:r>
          <a:r>
            <a:rPr lang="en-GB" sz="2400" dirty="0" smtClean="0"/>
            <a:t>.</a:t>
          </a:r>
          <a:endParaRPr lang="en-GB" sz="2400" dirty="0"/>
        </a:p>
      </dgm:t>
    </dgm:pt>
    <dgm:pt modelId="{8AB2FC89-7DC2-40AA-83D0-C16E32A49540}" type="parTrans" cxnId="{E3F15069-A944-409B-AFE1-97AB1EB5712B}">
      <dgm:prSet/>
      <dgm:spPr/>
      <dgm:t>
        <a:bodyPr/>
        <a:lstStyle/>
        <a:p>
          <a:endParaRPr lang="en-GB"/>
        </a:p>
      </dgm:t>
    </dgm:pt>
    <dgm:pt modelId="{A50D74E0-C487-4683-8FB2-EFA4AE993FA8}" type="sibTrans" cxnId="{E3F15069-A944-409B-AFE1-97AB1EB5712B}">
      <dgm:prSet/>
      <dgm:spPr/>
      <dgm:t>
        <a:bodyPr/>
        <a:lstStyle/>
        <a:p>
          <a:endParaRPr lang="en-GB"/>
        </a:p>
      </dgm:t>
    </dgm:pt>
    <dgm:pt modelId="{05FD7D89-4A38-4911-9437-3ABA8675105A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b="1" dirty="0" smtClean="0">
              <a:solidFill>
                <a:schemeClr val="accent6">
                  <a:lumMod val="75000"/>
                </a:schemeClr>
              </a:solidFill>
            </a:rPr>
            <a:t>3- decay</a:t>
          </a:r>
          <a:endParaRPr lang="en-GB" b="1" dirty="0">
            <a:solidFill>
              <a:schemeClr val="accent6">
                <a:lumMod val="75000"/>
              </a:schemeClr>
            </a:solidFill>
          </a:endParaRPr>
        </a:p>
      </dgm:t>
    </dgm:pt>
    <dgm:pt modelId="{572ABB3D-3256-47F7-AB19-3FB81D655B9D}" type="parTrans" cxnId="{DC144B4C-DFCE-4D82-916F-949F8C602258}">
      <dgm:prSet/>
      <dgm:spPr/>
      <dgm:t>
        <a:bodyPr/>
        <a:lstStyle/>
        <a:p>
          <a:endParaRPr lang="en-GB"/>
        </a:p>
      </dgm:t>
    </dgm:pt>
    <dgm:pt modelId="{4BA7FAAC-6B09-4437-8EB4-705FD7AE9AF2}" type="sibTrans" cxnId="{DC144B4C-DFCE-4D82-916F-949F8C602258}">
      <dgm:prSet/>
      <dgm:spPr/>
      <dgm:t>
        <a:bodyPr/>
        <a:lstStyle/>
        <a:p>
          <a:endParaRPr lang="en-GB"/>
        </a:p>
      </dgm:t>
    </dgm:pt>
    <dgm:pt modelId="{0735FFEE-2449-42F4-8AAE-03F06FEF807F}" type="pres">
      <dgm:prSet presAssocID="{3010CBB5-1A1B-45CD-8940-2531E25BA1F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60B1EDA-81FB-463F-ACAC-A35B459AC5F2}" type="pres">
      <dgm:prSet presAssocID="{85CBA8BC-8F55-4D47-BB5D-A91822427BF9}" presName="node" presStyleLbl="node1" presStyleIdx="0" presStyleCnt="3" custScaleX="13542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B815B28-8BEA-4413-A63E-6E00FFC8DD1C}" type="pres">
      <dgm:prSet presAssocID="{3AE2B531-BFBE-4467-BA39-357614FBB415}" presName="sibTrans" presStyleLbl="sibTrans2D1" presStyleIdx="0" presStyleCnt="3"/>
      <dgm:spPr/>
      <dgm:t>
        <a:bodyPr/>
        <a:lstStyle/>
        <a:p>
          <a:endParaRPr lang="en-GB"/>
        </a:p>
      </dgm:t>
    </dgm:pt>
    <dgm:pt modelId="{5F4E5D83-40AA-4794-81DD-BD849C8EA52E}" type="pres">
      <dgm:prSet presAssocID="{3AE2B531-BFBE-4467-BA39-357614FBB415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2DD77039-43FE-47A9-A45C-74BD5DC601FF}" type="pres">
      <dgm:prSet presAssocID="{F3389093-A836-4DB2-BD4E-D81F5EF29C6C}" presName="node" presStyleLbl="node1" presStyleIdx="1" presStyleCnt="3" custScaleX="13322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74C1F0-BFC8-431B-88DD-B6B025F09D57}" type="pres">
      <dgm:prSet presAssocID="{A50D74E0-C487-4683-8FB2-EFA4AE993FA8}" presName="sibTrans" presStyleLbl="sibTrans2D1" presStyleIdx="1" presStyleCnt="3"/>
      <dgm:spPr/>
      <dgm:t>
        <a:bodyPr/>
        <a:lstStyle/>
        <a:p>
          <a:endParaRPr lang="en-GB"/>
        </a:p>
      </dgm:t>
    </dgm:pt>
    <dgm:pt modelId="{6CC7F6CC-12D1-4E4A-905C-C272E2A16205}" type="pres">
      <dgm:prSet presAssocID="{A50D74E0-C487-4683-8FB2-EFA4AE993FA8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8B33A52B-A484-4C22-8ECE-F232F6ED2F41}" type="pres">
      <dgm:prSet presAssocID="{05FD7D89-4A38-4911-9437-3ABA8675105A}" presName="node" presStyleLbl="node1" presStyleIdx="2" presStyleCnt="3" custScaleX="13840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06B25F2-B041-49E6-89F0-409D1C947BA2}" type="pres">
      <dgm:prSet presAssocID="{4BA7FAAC-6B09-4437-8EB4-705FD7AE9AF2}" presName="sibTrans" presStyleLbl="sibTrans2D1" presStyleIdx="2" presStyleCnt="3"/>
      <dgm:spPr/>
      <dgm:t>
        <a:bodyPr/>
        <a:lstStyle/>
        <a:p>
          <a:endParaRPr lang="en-GB"/>
        </a:p>
      </dgm:t>
    </dgm:pt>
    <dgm:pt modelId="{50C244CB-048F-4A4A-9846-A764421E8199}" type="pres">
      <dgm:prSet presAssocID="{4BA7FAAC-6B09-4437-8EB4-705FD7AE9AF2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D5F0FD5E-0002-4008-A9FE-5493CA3DF077}" type="presOf" srcId="{05FD7D89-4A38-4911-9437-3ABA8675105A}" destId="{8B33A52B-A484-4C22-8ECE-F232F6ED2F41}" srcOrd="0" destOrd="0" presId="urn:microsoft.com/office/officeart/2005/8/layout/cycle2"/>
    <dgm:cxn modelId="{DC144B4C-DFCE-4D82-916F-949F8C602258}" srcId="{3010CBB5-1A1B-45CD-8940-2531E25BA1F1}" destId="{05FD7D89-4A38-4911-9437-3ABA8675105A}" srcOrd="2" destOrd="0" parTransId="{572ABB3D-3256-47F7-AB19-3FB81D655B9D}" sibTransId="{4BA7FAAC-6B09-4437-8EB4-705FD7AE9AF2}"/>
    <dgm:cxn modelId="{07C60597-9F76-49E0-A3F8-B084E8007F20}" type="presOf" srcId="{85CBA8BC-8F55-4D47-BB5D-A91822427BF9}" destId="{860B1EDA-81FB-463F-ACAC-A35B459AC5F2}" srcOrd="0" destOrd="0" presId="urn:microsoft.com/office/officeart/2005/8/layout/cycle2"/>
    <dgm:cxn modelId="{8808FD20-2EBC-415A-ABE5-1B3A84A7FD35}" type="presOf" srcId="{A50D74E0-C487-4683-8FB2-EFA4AE993FA8}" destId="{5E74C1F0-BFC8-431B-88DD-B6B025F09D57}" srcOrd="0" destOrd="0" presId="urn:microsoft.com/office/officeart/2005/8/layout/cycle2"/>
    <dgm:cxn modelId="{0BE900A7-9122-4C99-AC9C-7FDA430A8641}" type="presOf" srcId="{A50D74E0-C487-4683-8FB2-EFA4AE993FA8}" destId="{6CC7F6CC-12D1-4E4A-905C-C272E2A16205}" srcOrd="1" destOrd="0" presId="urn:microsoft.com/office/officeart/2005/8/layout/cycle2"/>
    <dgm:cxn modelId="{B66C382A-2425-4CE5-9EA7-0062BB2E2634}" type="presOf" srcId="{3AE2B531-BFBE-4467-BA39-357614FBB415}" destId="{6B815B28-8BEA-4413-A63E-6E00FFC8DD1C}" srcOrd="0" destOrd="0" presId="urn:microsoft.com/office/officeart/2005/8/layout/cycle2"/>
    <dgm:cxn modelId="{BC7EAF55-F090-421F-AB50-114BF5FACD31}" type="presOf" srcId="{3AE2B531-BFBE-4467-BA39-357614FBB415}" destId="{5F4E5D83-40AA-4794-81DD-BD849C8EA52E}" srcOrd="1" destOrd="0" presId="urn:microsoft.com/office/officeart/2005/8/layout/cycle2"/>
    <dgm:cxn modelId="{6E23BB44-635E-4156-866B-B97D12F53AD9}" type="presOf" srcId="{4BA7FAAC-6B09-4437-8EB4-705FD7AE9AF2}" destId="{50C244CB-048F-4A4A-9846-A764421E8199}" srcOrd="1" destOrd="0" presId="urn:microsoft.com/office/officeart/2005/8/layout/cycle2"/>
    <dgm:cxn modelId="{67D2A65B-EA61-47CC-B0BE-FFEAB9C19FCD}" srcId="{3010CBB5-1A1B-45CD-8940-2531E25BA1F1}" destId="{85CBA8BC-8F55-4D47-BB5D-A91822427BF9}" srcOrd="0" destOrd="0" parTransId="{BFF72528-1C3B-4A51-8A22-3AEBCF26CFB8}" sibTransId="{3AE2B531-BFBE-4467-BA39-357614FBB415}"/>
    <dgm:cxn modelId="{73CCBE2E-1C14-4D39-A341-0DFD7E4AB638}" type="presOf" srcId="{3010CBB5-1A1B-45CD-8940-2531E25BA1F1}" destId="{0735FFEE-2449-42F4-8AAE-03F06FEF807F}" srcOrd="0" destOrd="0" presId="urn:microsoft.com/office/officeart/2005/8/layout/cycle2"/>
    <dgm:cxn modelId="{235AC301-BCED-4868-BA66-50ADEAF2266F}" type="presOf" srcId="{4BA7FAAC-6B09-4437-8EB4-705FD7AE9AF2}" destId="{006B25F2-B041-49E6-89F0-409D1C947BA2}" srcOrd="0" destOrd="0" presId="urn:microsoft.com/office/officeart/2005/8/layout/cycle2"/>
    <dgm:cxn modelId="{4E381609-D687-42E6-8E1D-15F950F787B5}" type="presOf" srcId="{F3389093-A836-4DB2-BD4E-D81F5EF29C6C}" destId="{2DD77039-43FE-47A9-A45C-74BD5DC601FF}" srcOrd="0" destOrd="0" presId="urn:microsoft.com/office/officeart/2005/8/layout/cycle2"/>
    <dgm:cxn modelId="{E3F15069-A944-409B-AFE1-97AB1EB5712B}" srcId="{3010CBB5-1A1B-45CD-8940-2531E25BA1F1}" destId="{F3389093-A836-4DB2-BD4E-D81F5EF29C6C}" srcOrd="1" destOrd="0" parTransId="{8AB2FC89-7DC2-40AA-83D0-C16E32A49540}" sibTransId="{A50D74E0-C487-4683-8FB2-EFA4AE993FA8}"/>
    <dgm:cxn modelId="{DC0DCF86-8CA4-47C4-BCD5-4A9426618BCF}" type="presParOf" srcId="{0735FFEE-2449-42F4-8AAE-03F06FEF807F}" destId="{860B1EDA-81FB-463F-ACAC-A35B459AC5F2}" srcOrd="0" destOrd="0" presId="urn:microsoft.com/office/officeart/2005/8/layout/cycle2"/>
    <dgm:cxn modelId="{DF863E43-F478-4BAD-BFB2-7993AD34305A}" type="presParOf" srcId="{0735FFEE-2449-42F4-8AAE-03F06FEF807F}" destId="{6B815B28-8BEA-4413-A63E-6E00FFC8DD1C}" srcOrd="1" destOrd="0" presId="urn:microsoft.com/office/officeart/2005/8/layout/cycle2"/>
    <dgm:cxn modelId="{C5759917-CE07-4766-A002-73C523D5BA0C}" type="presParOf" srcId="{6B815B28-8BEA-4413-A63E-6E00FFC8DD1C}" destId="{5F4E5D83-40AA-4794-81DD-BD849C8EA52E}" srcOrd="0" destOrd="0" presId="urn:microsoft.com/office/officeart/2005/8/layout/cycle2"/>
    <dgm:cxn modelId="{2CFEF7CC-8847-41D0-97E1-189566EC0241}" type="presParOf" srcId="{0735FFEE-2449-42F4-8AAE-03F06FEF807F}" destId="{2DD77039-43FE-47A9-A45C-74BD5DC601FF}" srcOrd="2" destOrd="0" presId="urn:microsoft.com/office/officeart/2005/8/layout/cycle2"/>
    <dgm:cxn modelId="{12A85508-40FC-4D1E-9EDE-54F0164C015C}" type="presParOf" srcId="{0735FFEE-2449-42F4-8AAE-03F06FEF807F}" destId="{5E74C1F0-BFC8-431B-88DD-B6B025F09D57}" srcOrd="3" destOrd="0" presId="urn:microsoft.com/office/officeart/2005/8/layout/cycle2"/>
    <dgm:cxn modelId="{F10202D2-D543-4F2B-AC01-25DFF502137E}" type="presParOf" srcId="{5E74C1F0-BFC8-431B-88DD-B6B025F09D57}" destId="{6CC7F6CC-12D1-4E4A-905C-C272E2A16205}" srcOrd="0" destOrd="0" presId="urn:microsoft.com/office/officeart/2005/8/layout/cycle2"/>
    <dgm:cxn modelId="{D5E92601-21FD-4553-9EB1-D4DEDAAC92B2}" type="presParOf" srcId="{0735FFEE-2449-42F4-8AAE-03F06FEF807F}" destId="{8B33A52B-A484-4C22-8ECE-F232F6ED2F41}" srcOrd="4" destOrd="0" presId="urn:microsoft.com/office/officeart/2005/8/layout/cycle2"/>
    <dgm:cxn modelId="{92ED36EB-4158-474A-B949-CD7D95461CCA}" type="presParOf" srcId="{0735FFEE-2449-42F4-8AAE-03F06FEF807F}" destId="{006B25F2-B041-49E6-89F0-409D1C947BA2}" srcOrd="5" destOrd="0" presId="urn:microsoft.com/office/officeart/2005/8/layout/cycle2"/>
    <dgm:cxn modelId="{E243D6BD-3AE9-4874-99E9-464B02D4BF01}" type="presParOf" srcId="{006B25F2-B041-49E6-89F0-409D1C947BA2}" destId="{50C244CB-048F-4A4A-9846-A764421E819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DEC28-FEEA-4E6B-853D-74DAD2E40DBF}">
      <dsp:nvSpPr>
        <dsp:cNvPr id="0" name=""/>
        <dsp:cNvSpPr/>
      </dsp:nvSpPr>
      <dsp:spPr>
        <a:xfrm>
          <a:off x="3291839" y="1325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</dsp:sp>
    <dsp:sp modelId="{8C9BBC20-517F-4B13-970E-99D842FC4126}">
      <dsp:nvSpPr>
        <dsp:cNvPr id="0" name=""/>
        <dsp:cNvSpPr/>
      </dsp:nvSpPr>
      <dsp:spPr>
        <a:xfrm>
          <a:off x="0" y="1325"/>
          <a:ext cx="3291840" cy="1051932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Each field of knowledge passes through three stages</a:t>
          </a:r>
          <a:r>
            <a:rPr lang="en-GB" sz="2000" kern="1200" dirty="0" smtClean="0"/>
            <a:t>.</a:t>
          </a:r>
          <a:endParaRPr lang="en-GB" sz="2000" kern="1200" dirty="0"/>
        </a:p>
      </dsp:txBody>
      <dsp:txXfrm>
        <a:off x="51351" y="52676"/>
        <a:ext cx="3189138" cy="949230"/>
      </dsp:txXfrm>
    </dsp:sp>
    <dsp:sp modelId="{51D879B5-416D-484F-8FC6-43E7DA39925B}">
      <dsp:nvSpPr>
        <dsp:cNvPr id="0" name=""/>
        <dsp:cNvSpPr/>
      </dsp:nvSpPr>
      <dsp:spPr>
        <a:xfrm>
          <a:off x="3291839" y="1158452"/>
          <a:ext cx="4937760" cy="1051932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59E5FD41-6294-43AF-8912-D1FB7F1A4CD8}">
      <dsp:nvSpPr>
        <dsp:cNvPr id="0" name=""/>
        <dsp:cNvSpPr/>
      </dsp:nvSpPr>
      <dsp:spPr>
        <a:xfrm>
          <a:off x="0" y="1158452"/>
          <a:ext cx="3291840" cy="1051932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1.   Theological stage(a- fetishism , b-polytheism , c-monotheism</a:t>
          </a:r>
          <a:endParaRPr lang="en-GB" sz="2000" kern="1200" dirty="0"/>
        </a:p>
      </dsp:txBody>
      <dsp:txXfrm>
        <a:off x="51351" y="1209803"/>
        <a:ext cx="3189138" cy="949230"/>
      </dsp:txXfrm>
    </dsp:sp>
    <dsp:sp modelId="{21B5C596-7FA7-4926-BB89-5765B335D3E3}">
      <dsp:nvSpPr>
        <dsp:cNvPr id="0" name=""/>
        <dsp:cNvSpPr/>
      </dsp:nvSpPr>
      <dsp:spPr>
        <a:xfrm>
          <a:off x="3291839" y="2315578"/>
          <a:ext cx="4937760" cy="1051932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</dsp:sp>
    <dsp:sp modelId="{439E0A1C-F3CA-4ABA-A43B-AC952E852CB9}">
      <dsp:nvSpPr>
        <dsp:cNvPr id="0" name=""/>
        <dsp:cNvSpPr/>
      </dsp:nvSpPr>
      <dsp:spPr>
        <a:xfrm>
          <a:off x="37131" y="2315578"/>
          <a:ext cx="3291840" cy="1051932"/>
        </a:xfrm>
        <a:prstGeom prst="round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2-metaphysical stage   </a:t>
          </a:r>
          <a:endParaRPr lang="en-GB" sz="2000" kern="1200" dirty="0"/>
        </a:p>
      </dsp:txBody>
      <dsp:txXfrm>
        <a:off x="88482" y="2366929"/>
        <a:ext cx="3189138" cy="949230"/>
      </dsp:txXfrm>
    </dsp:sp>
    <dsp:sp modelId="{C45536DD-4C5B-4418-8AA8-062ADDA3B427}">
      <dsp:nvSpPr>
        <dsp:cNvPr id="0" name=""/>
        <dsp:cNvSpPr/>
      </dsp:nvSpPr>
      <dsp:spPr>
        <a:xfrm>
          <a:off x="3291839" y="3472704"/>
          <a:ext cx="4937760" cy="1051932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36EA12C5-99CA-4A03-A166-B2A65BF0A176}">
      <dsp:nvSpPr>
        <dsp:cNvPr id="0" name=""/>
        <dsp:cNvSpPr/>
      </dsp:nvSpPr>
      <dsp:spPr>
        <a:xfrm>
          <a:off x="0" y="3472704"/>
          <a:ext cx="3291840" cy="1051932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3-Positivistic stage-</a:t>
          </a:r>
          <a:endParaRPr lang="en-GB" sz="2000" kern="1200" dirty="0"/>
        </a:p>
      </dsp:txBody>
      <dsp:txXfrm>
        <a:off x="51351" y="3524055"/>
        <a:ext cx="3189138" cy="94923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3C439C-0D62-4269-9C7D-B707F9DA7F7F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040130-2AFA-4479-A950-2158C3DE563C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0" kern="1200" dirty="0" smtClean="0">
              <a:solidFill>
                <a:srgbClr val="FFC000"/>
              </a:solidFill>
            </a:rPr>
            <a:t>1- first stage;</a:t>
          </a:r>
          <a:endParaRPr lang="en-GB" sz="6000" kern="1200" dirty="0">
            <a:solidFill>
              <a:srgbClr val="FFC000"/>
            </a:solidFill>
          </a:endParaRPr>
        </a:p>
      </dsp:txBody>
      <dsp:txXfrm>
        <a:off x="2262981" y="0"/>
        <a:ext cx="5966618" cy="961767"/>
      </dsp:txXfrm>
    </dsp:sp>
    <dsp:sp modelId="{AC316893-0038-4031-BBF3-E5B06528A3FF}">
      <dsp:nvSpPr>
        <dsp:cNvPr id="0" name=""/>
        <dsp:cNvSpPr/>
      </dsp:nvSpPr>
      <dsp:spPr>
        <a:xfrm>
          <a:off x="594032" y="961767"/>
          <a:ext cx="3337897" cy="333789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30ABF6-0FD9-40E5-8368-187DB227AF6C}">
      <dsp:nvSpPr>
        <dsp:cNvPr id="0" name=""/>
        <dsp:cNvSpPr/>
      </dsp:nvSpPr>
      <dsp:spPr>
        <a:xfrm>
          <a:off x="2262981" y="961767"/>
          <a:ext cx="5966618" cy="3337897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chemeClr val="tx1"/>
              </a:solidFill>
            </a:rPr>
            <a:t>This is society’s initial stage of growth, its population is not politically conscious. </a:t>
          </a:r>
          <a:endParaRPr lang="en-GB" sz="2400" b="1" kern="1200" dirty="0">
            <a:solidFill>
              <a:schemeClr val="tx1"/>
            </a:solidFill>
          </a:endParaRPr>
        </a:p>
      </dsp:txBody>
      <dsp:txXfrm>
        <a:off x="2262981" y="961767"/>
        <a:ext cx="5966618" cy="961767"/>
      </dsp:txXfrm>
    </dsp:sp>
    <dsp:sp modelId="{0646D92B-2D37-4E60-AE22-4366620BFBB7}">
      <dsp:nvSpPr>
        <dsp:cNvPr id="0" name=""/>
        <dsp:cNvSpPr/>
      </dsp:nvSpPr>
      <dsp:spPr>
        <a:xfrm>
          <a:off x="1188065" y="1923534"/>
          <a:ext cx="2149832" cy="214983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9EE397-EF63-46A6-B991-3AA7AB749B33}">
      <dsp:nvSpPr>
        <dsp:cNvPr id="0" name=""/>
        <dsp:cNvSpPr/>
      </dsp:nvSpPr>
      <dsp:spPr>
        <a:xfrm>
          <a:off x="2262981" y="1923534"/>
          <a:ext cx="5966618" cy="2149832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b="1" kern="1200" dirty="0" smtClean="0">
              <a:solidFill>
                <a:schemeClr val="accent6">
                  <a:lumMod val="50000"/>
                </a:schemeClr>
              </a:solidFill>
            </a:rPr>
            <a:t>People have primary group relations in most of their daily life situation.</a:t>
          </a:r>
          <a:endParaRPr lang="en-GB" sz="27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262981" y="1923534"/>
        <a:ext cx="5966618" cy="961767"/>
      </dsp:txXfrm>
    </dsp:sp>
    <dsp:sp modelId="{FFB06B6A-EDA8-4375-9571-D044D7775689}">
      <dsp:nvSpPr>
        <dsp:cNvPr id="0" name=""/>
        <dsp:cNvSpPr/>
      </dsp:nvSpPr>
      <dsp:spPr>
        <a:xfrm>
          <a:off x="1782097" y="2885301"/>
          <a:ext cx="961767" cy="96176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57F3DA-E035-4117-A059-B47338E17CDA}">
      <dsp:nvSpPr>
        <dsp:cNvPr id="0" name=""/>
        <dsp:cNvSpPr/>
      </dsp:nvSpPr>
      <dsp:spPr>
        <a:xfrm>
          <a:off x="2262981" y="2885301"/>
          <a:ext cx="5966618" cy="961767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b="1" kern="1200" dirty="0" smtClean="0">
              <a:solidFill>
                <a:srgbClr val="7030A0"/>
              </a:solidFill>
            </a:rPr>
            <a:t>There is no regular military force or established state.</a:t>
          </a:r>
          <a:endParaRPr lang="en-GB" sz="2700" b="1" kern="1200" dirty="0">
            <a:solidFill>
              <a:srgbClr val="7030A0"/>
            </a:solidFill>
          </a:endParaRPr>
        </a:p>
      </dsp:txBody>
      <dsp:txXfrm>
        <a:off x="2262981" y="2885301"/>
        <a:ext cx="5966618" cy="96176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0AAAD9-640F-43C8-A7DE-7820F69F3859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5FAD4E-D24E-4C22-BDCA-747BE3B5F2E5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>
              <a:solidFill>
                <a:srgbClr val="00B0F0"/>
              </a:solidFill>
            </a:rPr>
            <a:t>Kinship loyalties dominate over individual interests.</a:t>
          </a:r>
          <a:endParaRPr lang="en-GB" sz="3200" b="1" kern="1200" dirty="0">
            <a:solidFill>
              <a:srgbClr val="00B0F0"/>
            </a:solidFill>
          </a:endParaRPr>
        </a:p>
      </dsp:txBody>
      <dsp:txXfrm>
        <a:off x="2262981" y="0"/>
        <a:ext cx="5966618" cy="1357791"/>
      </dsp:txXfrm>
    </dsp:sp>
    <dsp:sp modelId="{A032BD05-E2DC-4778-B0AA-018EB228BB53}">
      <dsp:nvSpPr>
        <dsp:cNvPr id="0" name=""/>
        <dsp:cNvSpPr/>
      </dsp:nvSpPr>
      <dsp:spPr>
        <a:xfrm>
          <a:off x="792044" y="1357791"/>
          <a:ext cx="2941873" cy="294187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89CA96-7847-4227-AAD9-DBC626491B5C}">
      <dsp:nvSpPr>
        <dsp:cNvPr id="0" name=""/>
        <dsp:cNvSpPr/>
      </dsp:nvSpPr>
      <dsp:spPr>
        <a:xfrm>
          <a:off x="2262981" y="1357791"/>
          <a:ext cx="5966618" cy="2941873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solidFill>
                <a:schemeClr val="accent3">
                  <a:lumMod val="50000"/>
                </a:schemeClr>
              </a:solidFill>
            </a:rPr>
            <a:t>There are potentialities in the population for making the society stronger and richer in all walks of life.</a:t>
          </a:r>
          <a:endParaRPr lang="en-GB" sz="2800" b="1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2262981" y="1357791"/>
        <a:ext cx="5966618" cy="1357787"/>
      </dsp:txXfrm>
    </dsp:sp>
    <dsp:sp modelId="{B817FCAA-778A-4DDA-9076-9C0FD131048A}">
      <dsp:nvSpPr>
        <dsp:cNvPr id="0" name=""/>
        <dsp:cNvSpPr/>
      </dsp:nvSpPr>
      <dsp:spPr>
        <a:xfrm>
          <a:off x="1584087" y="2715579"/>
          <a:ext cx="1357787" cy="135778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F2205F-E846-4BF0-BAA2-CD9ED4FB8805}">
      <dsp:nvSpPr>
        <dsp:cNvPr id="0" name=""/>
        <dsp:cNvSpPr/>
      </dsp:nvSpPr>
      <dsp:spPr>
        <a:xfrm>
          <a:off x="2262981" y="2715579"/>
          <a:ext cx="5966618" cy="1357787"/>
        </a:xfrm>
        <a:prstGeom prst="rect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>
              <a:solidFill>
                <a:srgbClr val="7030A0"/>
              </a:solidFill>
            </a:rPr>
            <a:t>There is solidarity and unity among the members of the society.</a:t>
          </a:r>
          <a:endParaRPr lang="en-GB" sz="3200" b="1" kern="1200" dirty="0">
            <a:solidFill>
              <a:srgbClr val="7030A0"/>
            </a:solidFill>
          </a:endParaRPr>
        </a:p>
      </dsp:txBody>
      <dsp:txXfrm>
        <a:off x="2262981" y="2715579"/>
        <a:ext cx="5966618" cy="135778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F6E907-67E6-48C3-A751-22A6629C29CA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C6B0DA-8557-4579-BC4B-DDE4E4EFFC02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800" b="1" kern="1200" dirty="0" smtClean="0">
              <a:solidFill>
                <a:srgbClr val="C00000"/>
              </a:solidFill>
            </a:rPr>
            <a:t>B- second stage;</a:t>
          </a:r>
          <a:endParaRPr lang="en-GB" sz="4800" kern="1200" dirty="0">
            <a:solidFill>
              <a:srgbClr val="C00000"/>
            </a:solidFill>
          </a:endParaRPr>
        </a:p>
      </dsp:txBody>
      <dsp:txXfrm>
        <a:off x="2262981" y="0"/>
        <a:ext cx="5966618" cy="961767"/>
      </dsp:txXfrm>
    </dsp:sp>
    <dsp:sp modelId="{0C8258B6-3FC7-4250-B61B-EFD7561A0A1E}">
      <dsp:nvSpPr>
        <dsp:cNvPr id="0" name=""/>
        <dsp:cNvSpPr/>
      </dsp:nvSpPr>
      <dsp:spPr>
        <a:xfrm>
          <a:off x="594032" y="961767"/>
          <a:ext cx="3337897" cy="333789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0D7C6A-3356-498B-BE60-EFD0EAA783BC}">
      <dsp:nvSpPr>
        <dsp:cNvPr id="0" name=""/>
        <dsp:cNvSpPr/>
      </dsp:nvSpPr>
      <dsp:spPr>
        <a:xfrm>
          <a:off x="2262981" y="961767"/>
          <a:ext cx="5966618" cy="3337897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rgbClr val="002060"/>
              </a:solidFill>
            </a:rPr>
            <a:t>During the second stage of" development” the society become stronger in economic, political, social and such other fields.</a:t>
          </a:r>
          <a:endParaRPr lang="en-GB" sz="2000" b="1" kern="1200" dirty="0">
            <a:solidFill>
              <a:srgbClr val="002060"/>
            </a:solidFill>
          </a:endParaRPr>
        </a:p>
      </dsp:txBody>
      <dsp:txXfrm>
        <a:off x="2262981" y="961767"/>
        <a:ext cx="5966618" cy="961767"/>
      </dsp:txXfrm>
    </dsp:sp>
    <dsp:sp modelId="{A14301E1-F66D-47FF-AA15-107523380CEE}">
      <dsp:nvSpPr>
        <dsp:cNvPr id="0" name=""/>
        <dsp:cNvSpPr/>
      </dsp:nvSpPr>
      <dsp:spPr>
        <a:xfrm>
          <a:off x="1188065" y="1923534"/>
          <a:ext cx="2149832" cy="214983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202C00-2CA4-46F3-BF7F-80423B7FCC74}">
      <dsp:nvSpPr>
        <dsp:cNvPr id="0" name=""/>
        <dsp:cNvSpPr/>
      </dsp:nvSpPr>
      <dsp:spPr>
        <a:xfrm>
          <a:off x="2262981" y="1923534"/>
          <a:ext cx="5966618" cy="2149832"/>
        </a:xfrm>
        <a:prstGeom prst="rect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rgbClr val="FF0000"/>
              </a:solidFill>
            </a:rPr>
            <a:t>There is presence of a stronger government with well organized military force.</a:t>
          </a:r>
          <a:endParaRPr lang="en-GB" sz="2400" b="1" kern="1200" dirty="0">
            <a:solidFill>
              <a:srgbClr val="FF0000"/>
            </a:solidFill>
          </a:endParaRPr>
        </a:p>
      </dsp:txBody>
      <dsp:txXfrm>
        <a:off x="2262981" y="1923534"/>
        <a:ext cx="5966618" cy="961767"/>
      </dsp:txXfrm>
    </dsp:sp>
    <dsp:sp modelId="{60EFDA2B-FD66-4308-B416-936FBF15B891}">
      <dsp:nvSpPr>
        <dsp:cNvPr id="0" name=""/>
        <dsp:cNvSpPr/>
      </dsp:nvSpPr>
      <dsp:spPr>
        <a:xfrm>
          <a:off x="1782097" y="2885301"/>
          <a:ext cx="961767" cy="96176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F101BF-618D-4317-B012-6D285B789BB7}">
      <dsp:nvSpPr>
        <dsp:cNvPr id="0" name=""/>
        <dsp:cNvSpPr/>
      </dsp:nvSpPr>
      <dsp:spPr>
        <a:xfrm>
          <a:off x="2262981" y="2885301"/>
          <a:ext cx="5966618" cy="961767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solidFill>
                <a:srgbClr val="7030A0"/>
              </a:solidFill>
            </a:rPr>
            <a:t>Trade, commerce and other economic activities flourish in such societies.</a:t>
          </a:r>
          <a:endParaRPr lang="en-GB" sz="2800" b="1" kern="1200" dirty="0">
            <a:solidFill>
              <a:srgbClr val="7030A0"/>
            </a:solidFill>
          </a:endParaRPr>
        </a:p>
      </dsp:txBody>
      <dsp:txXfrm>
        <a:off x="2262981" y="2885301"/>
        <a:ext cx="5966618" cy="96176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8F93CD-FEAF-4168-BED4-D57655DBD158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5B518C-2608-4E9C-A113-2DB18238B81A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/>
            <a:t>There is a hold of primary groups over the behaviour of an average person.</a:t>
          </a:r>
          <a:endParaRPr lang="en-GB" sz="2800" b="1" kern="1200" dirty="0"/>
        </a:p>
      </dsp:txBody>
      <dsp:txXfrm>
        <a:off x="2262981" y="0"/>
        <a:ext cx="5966618" cy="961767"/>
      </dsp:txXfrm>
    </dsp:sp>
    <dsp:sp modelId="{00A01842-8B73-43F9-84A1-0DF8084ADF82}">
      <dsp:nvSpPr>
        <dsp:cNvPr id="0" name=""/>
        <dsp:cNvSpPr/>
      </dsp:nvSpPr>
      <dsp:spPr>
        <a:xfrm>
          <a:off x="614327" y="971547"/>
          <a:ext cx="3337897" cy="333789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FCFA3D-94D4-4F65-973C-E0B9EF3E5BB2}">
      <dsp:nvSpPr>
        <dsp:cNvPr id="0" name=""/>
        <dsp:cNvSpPr/>
      </dsp:nvSpPr>
      <dsp:spPr>
        <a:xfrm>
          <a:off x="2262981" y="961767"/>
          <a:ext cx="5966618" cy="3337897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>
              <a:solidFill>
                <a:schemeClr val="tx2">
                  <a:lumMod val="75000"/>
                </a:schemeClr>
              </a:solidFill>
            </a:rPr>
            <a:t>The commoners enjoy amenities of life to a reasonable extent.</a:t>
          </a:r>
          <a:endParaRPr lang="en-GB" sz="32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262981" y="961767"/>
        <a:ext cx="5966618" cy="961767"/>
      </dsp:txXfrm>
    </dsp:sp>
    <dsp:sp modelId="{16745A0A-94FB-43A5-8DA7-1B559F9A1558}">
      <dsp:nvSpPr>
        <dsp:cNvPr id="0" name=""/>
        <dsp:cNvSpPr/>
      </dsp:nvSpPr>
      <dsp:spPr>
        <a:xfrm>
          <a:off x="1188065" y="1923534"/>
          <a:ext cx="2149832" cy="2149832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E65B23-F3FC-4666-9941-35686006D102}">
      <dsp:nvSpPr>
        <dsp:cNvPr id="0" name=""/>
        <dsp:cNvSpPr/>
      </dsp:nvSpPr>
      <dsp:spPr>
        <a:xfrm>
          <a:off x="2262981" y="1923534"/>
          <a:ext cx="5966618" cy="2149832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solidFill>
                <a:srgbClr val="00B050"/>
              </a:solidFill>
            </a:rPr>
            <a:t>The society is strong enough to face any outside aggression.</a:t>
          </a:r>
          <a:endParaRPr lang="en-GB" sz="2800" b="1" kern="1200" dirty="0">
            <a:solidFill>
              <a:srgbClr val="00B050"/>
            </a:solidFill>
          </a:endParaRPr>
        </a:p>
      </dsp:txBody>
      <dsp:txXfrm>
        <a:off x="2262981" y="1923534"/>
        <a:ext cx="5966618" cy="961767"/>
      </dsp:txXfrm>
    </dsp:sp>
    <dsp:sp modelId="{169CC94A-9FF3-407B-A5D2-33CB2BD9BB14}">
      <dsp:nvSpPr>
        <dsp:cNvPr id="0" name=""/>
        <dsp:cNvSpPr/>
      </dsp:nvSpPr>
      <dsp:spPr>
        <a:xfrm>
          <a:off x="1782097" y="2885301"/>
          <a:ext cx="961767" cy="96176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2DC003-1795-4CDD-BE48-D4BE3042E081}">
      <dsp:nvSpPr>
        <dsp:cNvPr id="0" name=""/>
        <dsp:cNvSpPr/>
      </dsp:nvSpPr>
      <dsp:spPr>
        <a:xfrm>
          <a:off x="2262981" y="2885301"/>
          <a:ext cx="5966618" cy="961767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solidFill>
                <a:schemeClr val="accent6">
                  <a:lumMod val="50000"/>
                </a:schemeClr>
              </a:solidFill>
            </a:rPr>
            <a:t>People try to extend their political power over neighbouring societies.</a:t>
          </a:r>
          <a:endParaRPr lang="en-GB" sz="2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262981" y="2885301"/>
        <a:ext cx="5966618" cy="96176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AA8F84-D99A-474D-BE75-3C0359C9156C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7B9169-0679-4589-928F-51B10CC33DB0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800" b="1" kern="1200" dirty="0" smtClean="0">
              <a:solidFill>
                <a:srgbClr val="FF0000"/>
              </a:solidFill>
            </a:rPr>
            <a:t>C-third stage;</a:t>
          </a:r>
          <a:endParaRPr lang="en-GB" sz="4800" b="1" kern="1200" dirty="0">
            <a:solidFill>
              <a:srgbClr val="FF0000"/>
            </a:solidFill>
          </a:endParaRPr>
        </a:p>
      </dsp:txBody>
      <dsp:txXfrm>
        <a:off x="2262981" y="0"/>
        <a:ext cx="5966618" cy="961767"/>
      </dsp:txXfrm>
    </dsp:sp>
    <dsp:sp modelId="{2E3C9FFD-78ED-482D-A479-94A3CA8D4CF1}">
      <dsp:nvSpPr>
        <dsp:cNvPr id="0" name=""/>
        <dsp:cNvSpPr/>
      </dsp:nvSpPr>
      <dsp:spPr>
        <a:xfrm>
          <a:off x="594032" y="961767"/>
          <a:ext cx="3337897" cy="333789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06FEC7-5C24-4586-B1E6-52F704570FAD}">
      <dsp:nvSpPr>
        <dsp:cNvPr id="0" name=""/>
        <dsp:cNvSpPr/>
      </dsp:nvSpPr>
      <dsp:spPr>
        <a:xfrm>
          <a:off x="2262981" y="900116"/>
          <a:ext cx="5966618" cy="3337897"/>
        </a:xfrm>
        <a:prstGeom prst="rect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solidFill>
                <a:schemeClr val="tx1"/>
              </a:solidFill>
            </a:rPr>
            <a:t>The commoners start considering that the taxes are a burden.</a:t>
          </a:r>
          <a:endParaRPr lang="en-GB" sz="2800" b="1" kern="1200" dirty="0">
            <a:solidFill>
              <a:schemeClr val="tx1"/>
            </a:solidFill>
          </a:endParaRPr>
        </a:p>
      </dsp:txBody>
      <dsp:txXfrm>
        <a:off x="2262981" y="900116"/>
        <a:ext cx="5966618" cy="961767"/>
      </dsp:txXfrm>
    </dsp:sp>
    <dsp:sp modelId="{F83F38A8-ECFA-473B-8922-DA16C87B3705}">
      <dsp:nvSpPr>
        <dsp:cNvPr id="0" name=""/>
        <dsp:cNvSpPr/>
      </dsp:nvSpPr>
      <dsp:spPr>
        <a:xfrm>
          <a:off x="1188065" y="1923534"/>
          <a:ext cx="2149832" cy="2149832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9F018-22AC-4CF2-B61D-EE078BF1A2A8}">
      <dsp:nvSpPr>
        <dsp:cNvPr id="0" name=""/>
        <dsp:cNvSpPr/>
      </dsp:nvSpPr>
      <dsp:spPr>
        <a:xfrm>
          <a:off x="2262981" y="1923534"/>
          <a:ext cx="5966618" cy="2149832"/>
        </a:xfrm>
        <a:prstGeom prst="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solidFill>
                <a:srgbClr val="00B050"/>
              </a:solidFill>
            </a:rPr>
            <a:t>The rulers and chiefs do not have real political hold over an average person.</a:t>
          </a:r>
          <a:endParaRPr lang="en-GB" sz="2800" b="1" kern="1200" dirty="0">
            <a:solidFill>
              <a:srgbClr val="00B050"/>
            </a:solidFill>
          </a:endParaRPr>
        </a:p>
      </dsp:txBody>
      <dsp:txXfrm>
        <a:off x="2262981" y="1923534"/>
        <a:ext cx="5966618" cy="961767"/>
      </dsp:txXfrm>
    </dsp:sp>
    <dsp:sp modelId="{3D10BCD3-386F-4B70-9333-3500AF86D784}">
      <dsp:nvSpPr>
        <dsp:cNvPr id="0" name=""/>
        <dsp:cNvSpPr/>
      </dsp:nvSpPr>
      <dsp:spPr>
        <a:xfrm>
          <a:off x="1782097" y="2885301"/>
          <a:ext cx="961767" cy="96176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49EB81-C38B-4B63-B470-5C2939D0F9AD}">
      <dsp:nvSpPr>
        <dsp:cNvPr id="0" name=""/>
        <dsp:cNvSpPr/>
      </dsp:nvSpPr>
      <dsp:spPr>
        <a:xfrm>
          <a:off x="2262981" y="2885301"/>
          <a:ext cx="5966618" cy="961767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>
              <a:solidFill>
                <a:schemeClr val="accent6">
                  <a:lumMod val="50000"/>
                </a:schemeClr>
              </a:solidFill>
            </a:rPr>
            <a:t>Unity and cohesion are slackened</a:t>
          </a:r>
          <a:r>
            <a:rPr lang="en-GB" sz="3100" kern="1200" dirty="0" smtClean="0"/>
            <a:t>.</a:t>
          </a:r>
          <a:endParaRPr lang="en-GB" sz="3100" kern="1200" dirty="0"/>
        </a:p>
      </dsp:txBody>
      <dsp:txXfrm>
        <a:off x="2262981" y="2885301"/>
        <a:ext cx="5966618" cy="961767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B08F03-837F-4E8E-BC2A-3E9240ED3613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65C807-D066-470E-9056-4386CA4237E4}">
      <dsp:nvSpPr>
        <dsp:cNvPr id="0" name=""/>
        <dsp:cNvSpPr/>
      </dsp:nvSpPr>
      <dsp:spPr>
        <a:xfrm>
          <a:off x="2185952" y="0"/>
          <a:ext cx="5966618" cy="4525963"/>
        </a:xfrm>
        <a:prstGeom prst="rect">
          <a:avLst/>
        </a:prstGeom>
        <a:solidFill>
          <a:schemeClr val="accent4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solidFill>
                <a:srgbClr val="FF0000"/>
              </a:solidFill>
            </a:rPr>
            <a:t>People start thinking individually and there is a decline in all the social institutions of the society.</a:t>
          </a:r>
          <a:endParaRPr lang="en-GB" sz="2800" b="1" kern="1200" dirty="0">
            <a:solidFill>
              <a:srgbClr val="FF0000"/>
            </a:solidFill>
          </a:endParaRPr>
        </a:p>
      </dsp:txBody>
      <dsp:txXfrm>
        <a:off x="2185952" y="0"/>
        <a:ext cx="5966618" cy="1357791"/>
      </dsp:txXfrm>
    </dsp:sp>
    <dsp:sp modelId="{E5B9D42D-1EB1-4E22-8770-DD2CCF8CFEBD}">
      <dsp:nvSpPr>
        <dsp:cNvPr id="0" name=""/>
        <dsp:cNvSpPr/>
      </dsp:nvSpPr>
      <dsp:spPr>
        <a:xfrm>
          <a:off x="792044" y="1357791"/>
          <a:ext cx="2941873" cy="2941873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shade val="80000"/>
            <a:hueOff val="109454"/>
            <a:satOff val="-716"/>
            <a:lumOff val="122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25B30D-FEEC-454C-A8CB-6713DECB3C11}">
      <dsp:nvSpPr>
        <dsp:cNvPr id="0" name=""/>
        <dsp:cNvSpPr/>
      </dsp:nvSpPr>
      <dsp:spPr>
        <a:xfrm>
          <a:off x="2262981" y="1357791"/>
          <a:ext cx="5966618" cy="2941873"/>
        </a:xfrm>
        <a:prstGeom prst="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solidFill>
                <a:schemeClr val="tx1"/>
              </a:solidFill>
            </a:rPr>
            <a:t>This depression results in the creation of a sense of disorganization and confusion in the mind of people.</a:t>
          </a:r>
          <a:endParaRPr lang="en-GB" sz="2800" b="1" kern="1200" dirty="0">
            <a:solidFill>
              <a:schemeClr val="tx1"/>
            </a:solidFill>
          </a:endParaRPr>
        </a:p>
      </dsp:txBody>
      <dsp:txXfrm>
        <a:off x="2262981" y="1357791"/>
        <a:ext cx="5966618" cy="1357787"/>
      </dsp:txXfrm>
    </dsp:sp>
    <dsp:sp modelId="{A1C68E29-206E-47F2-8EDA-8399FB55315B}">
      <dsp:nvSpPr>
        <dsp:cNvPr id="0" name=""/>
        <dsp:cNvSpPr/>
      </dsp:nvSpPr>
      <dsp:spPr>
        <a:xfrm>
          <a:off x="1584087" y="2715579"/>
          <a:ext cx="1357787" cy="1357787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shade val="80000"/>
            <a:hueOff val="218909"/>
            <a:satOff val="-1431"/>
            <a:lumOff val="245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6CFFD9-0161-4600-A9B6-3EF5DC12CBC1}">
      <dsp:nvSpPr>
        <dsp:cNvPr id="0" name=""/>
        <dsp:cNvSpPr/>
      </dsp:nvSpPr>
      <dsp:spPr>
        <a:xfrm>
          <a:off x="2262981" y="2715579"/>
          <a:ext cx="5966618" cy="1357787"/>
        </a:xfrm>
        <a:prstGeom prst="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solidFill>
                <a:srgbClr val="FFC000"/>
              </a:solidFill>
            </a:rPr>
            <a:t>Thus the society attains the same position from where it started 120 years back.</a:t>
          </a:r>
          <a:endParaRPr lang="en-GB" sz="2800" b="1" kern="1200" dirty="0">
            <a:solidFill>
              <a:srgbClr val="FFC000"/>
            </a:solidFill>
          </a:endParaRPr>
        </a:p>
      </dsp:txBody>
      <dsp:txXfrm>
        <a:off x="2262981" y="2715579"/>
        <a:ext cx="5966618" cy="13577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AF806A-28AA-4611-AFA6-FE8011F59FEB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/>
            <a:t>At theological stage people believe that all  the phenomenon occurring in the world are due to some supernatural forces.</a:t>
          </a:r>
          <a:endParaRPr lang="en-GB" sz="2800" b="1" kern="1200" dirty="0"/>
        </a:p>
      </dsp:txBody>
      <dsp:txXfrm>
        <a:off x="870589" y="543115"/>
        <a:ext cx="2595368" cy="3439731"/>
      </dsp:txXfrm>
    </dsp:sp>
    <dsp:sp modelId="{0BB6CB72-3017-41A7-B579-07A7463C5C29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/>
            <a:t>We have no question about this because it was religious and spiritual in nature</a:t>
          </a:r>
          <a:endParaRPr lang="en-GB" sz="3200" b="1" kern="1200" dirty="0"/>
        </a:p>
      </dsp:txBody>
      <dsp:txXfrm>
        <a:off x="4763642" y="543115"/>
        <a:ext cx="2595368" cy="34397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17CDBE-2EF7-4D92-B5DC-C6F5A568291E}">
      <dsp:nvSpPr>
        <dsp:cNvPr id="0" name=""/>
        <dsp:cNvSpPr/>
      </dsp:nvSpPr>
      <dsp:spPr>
        <a:xfrm>
          <a:off x="0" y="400791"/>
          <a:ext cx="8229600" cy="18146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 smtClean="0"/>
            <a:t>The simplest societies believed in “fetishism", a system in which people believe that inanimate objects have supernatural powers.</a:t>
          </a:r>
          <a:endParaRPr lang="en-GB" sz="3300" kern="1200" dirty="0"/>
        </a:p>
      </dsp:txBody>
      <dsp:txXfrm>
        <a:off x="88585" y="489376"/>
        <a:ext cx="8052430" cy="1637500"/>
      </dsp:txXfrm>
    </dsp:sp>
    <dsp:sp modelId="{4E3F6055-9FE3-4DEA-A83D-97FA14D2F683}">
      <dsp:nvSpPr>
        <dsp:cNvPr id="0" name=""/>
        <dsp:cNvSpPr/>
      </dsp:nvSpPr>
      <dsp:spPr>
        <a:xfrm>
          <a:off x="0" y="2310501"/>
          <a:ext cx="8229600" cy="181467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 smtClean="0"/>
            <a:t>Examples; mountains , sun , moon , trees etc</a:t>
          </a:r>
          <a:endParaRPr lang="en-GB" sz="3300" kern="1200" dirty="0"/>
        </a:p>
      </dsp:txBody>
      <dsp:txXfrm>
        <a:off x="88585" y="2399086"/>
        <a:ext cx="8052430" cy="16375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0F9BCD-E76A-4A1A-B4FA-0CB85C85EBCD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336B27-BAEC-43E9-A2E3-AA5E1282165B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b="1" kern="1200" dirty="0" smtClean="0"/>
            <a:t>Polytheistic societies were somewhat more advanced , with their belief in many gods and goddesses'.</a:t>
          </a:r>
          <a:endParaRPr lang="en-GB" sz="2700" b="1" kern="1200" dirty="0"/>
        </a:p>
      </dsp:txBody>
      <dsp:txXfrm>
        <a:off x="2262981" y="0"/>
        <a:ext cx="5966618" cy="1357791"/>
      </dsp:txXfrm>
    </dsp:sp>
    <dsp:sp modelId="{ABF27993-05EB-4820-81B5-D69D43185AF6}">
      <dsp:nvSpPr>
        <dsp:cNvPr id="0" name=""/>
        <dsp:cNvSpPr/>
      </dsp:nvSpPr>
      <dsp:spPr>
        <a:xfrm>
          <a:off x="792044" y="1357791"/>
          <a:ext cx="2941873" cy="294187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A30A92-93EA-4D71-B4CE-D4F4C389DD52}">
      <dsp:nvSpPr>
        <dsp:cNvPr id="0" name=""/>
        <dsp:cNvSpPr/>
      </dsp:nvSpPr>
      <dsp:spPr>
        <a:xfrm>
          <a:off x="2262981" y="1357791"/>
          <a:ext cx="5966618" cy="2941873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b="1" kern="1200" dirty="0" smtClean="0"/>
            <a:t>People belief that each god has some specific function.</a:t>
          </a:r>
          <a:endParaRPr lang="en-GB" sz="2700" b="1" kern="1200" dirty="0"/>
        </a:p>
      </dsp:txBody>
      <dsp:txXfrm>
        <a:off x="2262981" y="1357791"/>
        <a:ext cx="5966618" cy="1357787"/>
      </dsp:txXfrm>
    </dsp:sp>
    <dsp:sp modelId="{021B98D6-5E67-4148-BD2D-1DA59B20811A}">
      <dsp:nvSpPr>
        <dsp:cNvPr id="0" name=""/>
        <dsp:cNvSpPr/>
      </dsp:nvSpPr>
      <dsp:spPr>
        <a:xfrm>
          <a:off x="1584087" y="2715579"/>
          <a:ext cx="1357787" cy="135778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A4E55C-0F20-4F46-912F-517B9B0361E3}">
      <dsp:nvSpPr>
        <dsp:cNvPr id="0" name=""/>
        <dsp:cNvSpPr/>
      </dsp:nvSpPr>
      <dsp:spPr>
        <a:xfrm>
          <a:off x="2262981" y="2715579"/>
          <a:ext cx="5966618" cy="1357787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b="1" kern="1200" dirty="0" smtClean="0"/>
            <a:t>Examples;</a:t>
          </a:r>
          <a:r>
            <a:rPr lang="en-GB" sz="2700" b="1" kern="1200" dirty="0" smtClean="0"/>
            <a:t> goddess of rain , lukshmi Devi, god of fire.</a:t>
          </a:r>
          <a:endParaRPr lang="en-GB" sz="2700" b="1" kern="1200" dirty="0"/>
        </a:p>
      </dsp:txBody>
      <dsp:txXfrm>
        <a:off x="2262981" y="2715579"/>
        <a:ext cx="5966618" cy="135778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0CBBA-7187-41C1-9770-96E05A71303B}">
      <dsp:nvSpPr>
        <dsp:cNvPr id="0" name=""/>
        <dsp:cNvSpPr/>
      </dsp:nvSpPr>
      <dsp:spPr>
        <a:xfrm>
          <a:off x="0" y="617061"/>
          <a:ext cx="8229600" cy="329184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24130" rIns="0" bIns="2413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800" kern="1200" dirty="0" smtClean="0">
              <a:solidFill>
                <a:srgbClr val="7030A0"/>
              </a:solidFill>
            </a:rPr>
            <a:t>Monotheistic societies were the most advanced of the theological stage, having narrowed down their belief system to a single God. </a:t>
          </a:r>
          <a:endParaRPr lang="en-GB" sz="3800" kern="1200" dirty="0">
            <a:solidFill>
              <a:srgbClr val="7030A0"/>
            </a:solidFill>
          </a:endParaRPr>
        </a:p>
      </dsp:txBody>
      <dsp:txXfrm>
        <a:off x="1645920" y="617061"/>
        <a:ext cx="4937760" cy="32918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448453-6D9E-45C5-B048-CE64ACAA7F62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43E18E-EABD-4EEC-AF11-9B4E2A2A6282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/>
            <a:t>According to Comte this stage started around the Middle Ages in Europe , or somewhere around the 1300s.</a:t>
          </a:r>
          <a:endParaRPr lang="en-GB" sz="2800" b="1" kern="1200" dirty="0"/>
        </a:p>
      </dsp:txBody>
      <dsp:txXfrm>
        <a:off x="2262981" y="0"/>
        <a:ext cx="5966618" cy="1357791"/>
      </dsp:txXfrm>
    </dsp:sp>
    <dsp:sp modelId="{55D6C285-7B61-4E9A-998C-D345B0E0530E}">
      <dsp:nvSpPr>
        <dsp:cNvPr id="0" name=""/>
        <dsp:cNvSpPr/>
      </dsp:nvSpPr>
      <dsp:spPr>
        <a:xfrm>
          <a:off x="792044" y="1357791"/>
          <a:ext cx="2941873" cy="29418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9C487B-6400-482C-92DF-F037B53864C7}">
      <dsp:nvSpPr>
        <dsp:cNvPr id="0" name=""/>
        <dsp:cNvSpPr/>
      </dsp:nvSpPr>
      <dsp:spPr>
        <a:xfrm>
          <a:off x="2262981" y="1357791"/>
          <a:ext cx="5966618" cy="2941873"/>
        </a:xfrm>
        <a:prstGeom prst="rect">
          <a:avLst/>
        </a:prstGeom>
        <a:solidFill>
          <a:schemeClr val="accent4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In the metaphysical stage , people viewed the world and events as natural reflections of human tendencies</a:t>
          </a:r>
          <a:r>
            <a:rPr lang="en-GB" sz="2100" kern="1200" dirty="0" smtClean="0"/>
            <a:t>.</a:t>
          </a:r>
          <a:endParaRPr lang="en-GB" sz="2100" kern="1200" dirty="0"/>
        </a:p>
      </dsp:txBody>
      <dsp:txXfrm>
        <a:off x="2262981" y="1357791"/>
        <a:ext cx="5966618" cy="1357787"/>
      </dsp:txXfrm>
    </dsp:sp>
    <dsp:sp modelId="{6E876580-3E8A-4556-971B-8D94A7A2AB24}">
      <dsp:nvSpPr>
        <dsp:cNvPr id="0" name=""/>
        <dsp:cNvSpPr/>
      </dsp:nvSpPr>
      <dsp:spPr>
        <a:xfrm>
          <a:off x="1584087" y="2715579"/>
          <a:ext cx="1357787" cy="135778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07A326-D359-4A41-A18B-49ADDCB9B71B}">
      <dsp:nvSpPr>
        <dsp:cNvPr id="0" name=""/>
        <dsp:cNvSpPr/>
      </dsp:nvSpPr>
      <dsp:spPr>
        <a:xfrm>
          <a:off x="2257432" y="2686060"/>
          <a:ext cx="5966618" cy="1357787"/>
        </a:xfrm>
        <a:prstGeom prst="rect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People in this stage still believed in divine powers of gods , but the believed that these beings are more abstract and less directly involved in what happens on a daily basis</a:t>
          </a:r>
          <a:endParaRPr lang="en-GB" sz="2400" b="1" kern="1200" dirty="0"/>
        </a:p>
      </dsp:txBody>
      <dsp:txXfrm>
        <a:off x="2257432" y="2686060"/>
        <a:ext cx="5966618" cy="135778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E9E298-BF7F-42DA-A14C-D2888C523525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2D1414-0C08-4150-BFB5-F900427BB15E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solidFill>
                <a:schemeClr val="accent2"/>
              </a:solidFill>
            </a:rPr>
            <a:t>Instead problems in the world are due to defects in humanity</a:t>
          </a:r>
          <a:r>
            <a:rPr lang="en-GB" sz="2800" b="1" kern="1200" dirty="0" smtClean="0"/>
            <a:t>.</a:t>
          </a:r>
          <a:endParaRPr lang="en-GB" sz="2800" b="1" kern="1200" dirty="0"/>
        </a:p>
      </dsp:txBody>
      <dsp:txXfrm>
        <a:off x="2262981" y="0"/>
        <a:ext cx="5966618" cy="1357791"/>
      </dsp:txXfrm>
    </dsp:sp>
    <dsp:sp modelId="{38816DC3-CC5F-4F0F-9317-B41A24DCF885}">
      <dsp:nvSpPr>
        <dsp:cNvPr id="0" name=""/>
        <dsp:cNvSpPr/>
      </dsp:nvSpPr>
      <dsp:spPr>
        <a:xfrm>
          <a:off x="792044" y="1357791"/>
          <a:ext cx="2941873" cy="294187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FF103B-0E04-47EB-9E93-72CB7EB32A5D}">
      <dsp:nvSpPr>
        <dsp:cNvPr id="0" name=""/>
        <dsp:cNvSpPr/>
      </dsp:nvSpPr>
      <dsp:spPr>
        <a:xfrm>
          <a:off x="2185952" y="1400184"/>
          <a:ext cx="5966618" cy="2941873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chemeClr val="accent6">
                  <a:lumMod val="50000"/>
                </a:schemeClr>
              </a:solidFill>
            </a:rPr>
            <a:t>For example ; people believed that the planets were physical objects in space but the influenced people’s life via astrology</a:t>
          </a:r>
          <a:r>
            <a:rPr lang="en-GB" sz="2400" b="1" kern="1200" dirty="0" smtClean="0"/>
            <a:t>.</a:t>
          </a:r>
          <a:endParaRPr lang="en-GB" sz="2400" b="1" kern="1200" dirty="0"/>
        </a:p>
      </dsp:txBody>
      <dsp:txXfrm>
        <a:off x="2185952" y="1400184"/>
        <a:ext cx="5966618" cy="1357787"/>
      </dsp:txXfrm>
    </dsp:sp>
    <dsp:sp modelId="{7A630788-A885-4B2F-819E-FE76DAF5E00B}">
      <dsp:nvSpPr>
        <dsp:cNvPr id="0" name=""/>
        <dsp:cNvSpPr/>
      </dsp:nvSpPr>
      <dsp:spPr>
        <a:xfrm>
          <a:off x="1584087" y="2715579"/>
          <a:ext cx="1357787" cy="135778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0EFE82-8A44-4F68-B603-3DF4C0661E9A}">
      <dsp:nvSpPr>
        <dsp:cNvPr id="0" name=""/>
        <dsp:cNvSpPr/>
      </dsp:nvSpPr>
      <dsp:spPr>
        <a:xfrm>
          <a:off x="2262981" y="2715579"/>
          <a:ext cx="5966618" cy="1357787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rgbClr val="7030A0"/>
              </a:solidFill>
            </a:rPr>
            <a:t>Do you know what astrological sign you are? I was born in march, so, </a:t>
          </a:r>
          <a:r>
            <a:rPr lang="en-GB" sz="2400" b="1" kern="1200" dirty="0" err="1" smtClean="0">
              <a:solidFill>
                <a:srgbClr val="7030A0"/>
              </a:solidFill>
            </a:rPr>
            <a:t>i</a:t>
          </a:r>
          <a:r>
            <a:rPr lang="en-GB" sz="2400" b="1" kern="1200" dirty="0" smtClean="0">
              <a:solidFill>
                <a:srgbClr val="7030A0"/>
              </a:solidFill>
            </a:rPr>
            <a:t> am Pisces's am supposed to be both imaginative and secretive</a:t>
          </a:r>
          <a:r>
            <a:rPr lang="en-GB" sz="2300" kern="1200" dirty="0" smtClean="0">
              <a:solidFill>
                <a:srgbClr val="7030A0"/>
              </a:solidFill>
            </a:rPr>
            <a:t>.</a:t>
          </a:r>
          <a:endParaRPr lang="en-GB" sz="2300" kern="1200" dirty="0">
            <a:solidFill>
              <a:srgbClr val="7030A0"/>
            </a:solidFill>
          </a:endParaRPr>
        </a:p>
      </dsp:txBody>
      <dsp:txXfrm>
        <a:off x="2262981" y="2715579"/>
        <a:ext cx="5966618" cy="135778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D9529-A133-4AEF-BA8C-0F94DF4A9DE7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6DD293-F3ED-4235-B5C0-87F27DF153C0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At this stage human beings understood the scientific laws that control the world.</a:t>
          </a:r>
          <a:endParaRPr lang="en-GB" sz="2400" b="1" kern="1200" dirty="0"/>
        </a:p>
      </dsp:txBody>
      <dsp:txXfrm>
        <a:off x="2262981" y="0"/>
        <a:ext cx="5966618" cy="724154"/>
      </dsp:txXfrm>
    </dsp:sp>
    <dsp:sp modelId="{6CBFC11C-822E-4EEF-9BD6-6F88F240A60E}">
      <dsp:nvSpPr>
        <dsp:cNvPr id="0" name=""/>
        <dsp:cNvSpPr/>
      </dsp:nvSpPr>
      <dsp:spPr>
        <a:xfrm>
          <a:off x="475226" y="724154"/>
          <a:ext cx="3575510" cy="3575510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BDFBA-CC02-42D6-8B1B-D7CE5E7B03ED}">
      <dsp:nvSpPr>
        <dsp:cNvPr id="0" name=""/>
        <dsp:cNvSpPr/>
      </dsp:nvSpPr>
      <dsp:spPr>
        <a:xfrm>
          <a:off x="2262981" y="724154"/>
          <a:ext cx="5966618" cy="3575510"/>
        </a:xfrm>
        <a:prstGeom prst="rect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Scientific explanation based on observations, experiments, and comparison.</a:t>
          </a:r>
          <a:endParaRPr lang="en-GB" sz="2400" b="1" kern="1200" dirty="0"/>
        </a:p>
      </dsp:txBody>
      <dsp:txXfrm>
        <a:off x="2262981" y="724154"/>
        <a:ext cx="5966618" cy="724154"/>
      </dsp:txXfrm>
    </dsp:sp>
    <dsp:sp modelId="{25B02D40-6137-4AD8-811F-F359D3E19A58}">
      <dsp:nvSpPr>
        <dsp:cNvPr id="0" name=""/>
        <dsp:cNvSpPr/>
      </dsp:nvSpPr>
      <dsp:spPr>
        <a:xfrm>
          <a:off x="950452" y="1448308"/>
          <a:ext cx="2625058" cy="2625058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FB7AC7-74E8-41F1-9189-41E8F3E791CA}">
      <dsp:nvSpPr>
        <dsp:cNvPr id="0" name=""/>
        <dsp:cNvSpPr/>
      </dsp:nvSpPr>
      <dsp:spPr>
        <a:xfrm>
          <a:off x="2262981" y="1448308"/>
          <a:ext cx="5966618" cy="2625058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Positivism rely upon a distinct method, the scientific method.</a:t>
          </a:r>
          <a:endParaRPr lang="en-GB" sz="2400" b="1" kern="1200" dirty="0"/>
        </a:p>
      </dsp:txBody>
      <dsp:txXfrm>
        <a:off x="2262981" y="1448308"/>
        <a:ext cx="5966618" cy="724154"/>
      </dsp:txXfrm>
    </dsp:sp>
    <dsp:sp modelId="{FE2369FF-821B-4EB5-87A9-C7629D63539F}">
      <dsp:nvSpPr>
        <dsp:cNvPr id="0" name=""/>
        <dsp:cNvSpPr/>
      </dsp:nvSpPr>
      <dsp:spPr>
        <a:xfrm>
          <a:off x="1425678" y="2172462"/>
          <a:ext cx="1674606" cy="1674606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5B99D8-6C44-4FFF-8B84-4DC6CB770DD2}">
      <dsp:nvSpPr>
        <dsp:cNvPr id="0" name=""/>
        <dsp:cNvSpPr/>
      </dsp:nvSpPr>
      <dsp:spPr>
        <a:xfrm>
          <a:off x="2262981" y="2172462"/>
          <a:ext cx="5966618" cy="1674606"/>
        </a:xfrm>
        <a:prstGeom prst="rect">
          <a:avLst/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During this stage , human tries to establish cause and effect relationship.</a:t>
          </a:r>
          <a:endParaRPr lang="en-GB" sz="2400" b="1" kern="1200" dirty="0"/>
        </a:p>
      </dsp:txBody>
      <dsp:txXfrm>
        <a:off x="2262981" y="2172462"/>
        <a:ext cx="5966618" cy="724154"/>
      </dsp:txXfrm>
    </dsp:sp>
    <dsp:sp modelId="{66D42590-5EA6-4BF7-AAA8-A69918DBC0F7}">
      <dsp:nvSpPr>
        <dsp:cNvPr id="0" name=""/>
        <dsp:cNvSpPr/>
      </dsp:nvSpPr>
      <dsp:spPr>
        <a:xfrm>
          <a:off x="1900904" y="2896616"/>
          <a:ext cx="724154" cy="724154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FC98E-49D6-4947-98DC-14F8CA6B83BF}">
      <dsp:nvSpPr>
        <dsp:cNvPr id="0" name=""/>
        <dsp:cNvSpPr/>
      </dsp:nvSpPr>
      <dsp:spPr>
        <a:xfrm>
          <a:off x="2262981" y="2896616"/>
          <a:ext cx="5966618" cy="724154"/>
        </a:xfrm>
        <a:prstGeom prst="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This knowledge can be used to effect the course of social change and improve the </a:t>
          </a:r>
          <a:r>
            <a:rPr lang="en-GB" sz="2400" b="1" kern="1200" dirty="0" smtClean="0"/>
            <a:t>human conditions</a:t>
          </a:r>
          <a:r>
            <a:rPr lang="en-GB" sz="2000" kern="1200" dirty="0" smtClean="0"/>
            <a:t>.</a:t>
          </a:r>
          <a:endParaRPr lang="en-GB" sz="2000" kern="1200" dirty="0"/>
        </a:p>
      </dsp:txBody>
      <dsp:txXfrm>
        <a:off x="2262981" y="2896616"/>
        <a:ext cx="5966618" cy="72415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B1EDA-81FB-463F-ACAC-A35B459AC5F2}">
      <dsp:nvSpPr>
        <dsp:cNvPr id="0" name=""/>
        <dsp:cNvSpPr/>
      </dsp:nvSpPr>
      <dsp:spPr>
        <a:xfrm>
          <a:off x="2808410" y="1390"/>
          <a:ext cx="2663713" cy="1966986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b="1" kern="1200" dirty="0" smtClean="0">
              <a:solidFill>
                <a:srgbClr val="00B050"/>
              </a:solidFill>
            </a:rPr>
            <a:t>1- growth</a:t>
          </a:r>
          <a:r>
            <a:rPr lang="en-GB" sz="2000" b="1" kern="1200" dirty="0" smtClean="0"/>
            <a:t>.</a:t>
          </a:r>
          <a:endParaRPr lang="en-GB" sz="2000" b="1" kern="1200" dirty="0"/>
        </a:p>
      </dsp:txBody>
      <dsp:txXfrm>
        <a:off x="3198502" y="289448"/>
        <a:ext cx="1883529" cy="1390870"/>
      </dsp:txXfrm>
    </dsp:sp>
    <dsp:sp modelId="{6B815B28-8BEA-4413-A63E-6E00FFC8DD1C}">
      <dsp:nvSpPr>
        <dsp:cNvPr id="0" name=""/>
        <dsp:cNvSpPr/>
      </dsp:nvSpPr>
      <dsp:spPr>
        <a:xfrm rot="3600000">
          <a:off x="4643136" y="1920967"/>
          <a:ext cx="458438" cy="663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800" kern="1200"/>
        </a:p>
      </dsp:txBody>
      <dsp:txXfrm>
        <a:off x="4677519" y="1994186"/>
        <a:ext cx="320907" cy="398314"/>
      </dsp:txXfrm>
    </dsp:sp>
    <dsp:sp modelId="{2DD77039-43FE-47A9-A45C-74BD5DC601FF}">
      <dsp:nvSpPr>
        <dsp:cNvPr id="0" name=""/>
        <dsp:cNvSpPr/>
      </dsp:nvSpPr>
      <dsp:spPr>
        <a:xfrm>
          <a:off x="4305828" y="2557585"/>
          <a:ext cx="2620518" cy="1966986"/>
        </a:xfrm>
        <a:prstGeom prst="ellipse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solidFill>
                <a:schemeClr val="tx1"/>
              </a:solidFill>
            </a:rPr>
            <a:t>2- development</a:t>
          </a:r>
          <a:r>
            <a:rPr lang="en-GB" sz="2400" kern="1200" dirty="0" smtClean="0"/>
            <a:t>.</a:t>
          </a:r>
          <a:endParaRPr lang="en-GB" sz="2400" kern="1200" dirty="0"/>
        </a:p>
      </dsp:txBody>
      <dsp:txXfrm>
        <a:off x="4689594" y="2845643"/>
        <a:ext cx="1852986" cy="1390870"/>
      </dsp:txXfrm>
    </dsp:sp>
    <dsp:sp modelId="{5E74C1F0-BFC8-431B-88DD-B6B025F09D57}">
      <dsp:nvSpPr>
        <dsp:cNvPr id="0" name=""/>
        <dsp:cNvSpPr/>
      </dsp:nvSpPr>
      <dsp:spPr>
        <a:xfrm rot="10800000">
          <a:off x="4095688" y="3209150"/>
          <a:ext cx="148499" cy="663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800" kern="1200"/>
        </a:p>
      </dsp:txBody>
      <dsp:txXfrm rot="10800000">
        <a:off x="4140238" y="3341922"/>
        <a:ext cx="103949" cy="398314"/>
      </dsp:txXfrm>
    </dsp:sp>
    <dsp:sp modelId="{8B33A52B-A484-4C22-8ECE-F232F6ED2F41}">
      <dsp:nvSpPr>
        <dsp:cNvPr id="0" name=""/>
        <dsp:cNvSpPr/>
      </dsp:nvSpPr>
      <dsp:spPr>
        <a:xfrm>
          <a:off x="1303253" y="2557585"/>
          <a:ext cx="2722388" cy="1966986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500" b="1" kern="1200" dirty="0" smtClean="0">
              <a:solidFill>
                <a:schemeClr val="accent6">
                  <a:lumMod val="75000"/>
                </a:schemeClr>
              </a:solidFill>
            </a:rPr>
            <a:t>3- decay</a:t>
          </a:r>
          <a:endParaRPr lang="en-GB" sz="4500" b="1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1701937" y="2845643"/>
        <a:ext cx="1925020" cy="1390870"/>
      </dsp:txXfrm>
    </dsp:sp>
    <dsp:sp modelId="{006B25F2-B041-49E6-89F0-409D1C947BA2}">
      <dsp:nvSpPr>
        <dsp:cNvPr id="0" name=""/>
        <dsp:cNvSpPr/>
      </dsp:nvSpPr>
      <dsp:spPr>
        <a:xfrm rot="18000000">
          <a:off x="3169174" y="1940718"/>
          <a:ext cx="455203" cy="663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800" kern="1200"/>
        </a:p>
      </dsp:txBody>
      <dsp:txXfrm>
        <a:off x="3203314" y="2132623"/>
        <a:ext cx="318642" cy="3983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3269-25AE-48C9-B982-E119417567EA}" type="datetimeFigureOut">
              <a:rPr lang="en-US" smtClean="0"/>
              <a:pPr/>
              <a:t>9/21/2017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FA07-D28C-4B47-AD9E-2DD3C010C5B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3269-25AE-48C9-B982-E119417567EA}" type="datetimeFigureOut">
              <a:rPr lang="en-US" smtClean="0"/>
              <a:pPr/>
              <a:t>9/21/2017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FA07-D28C-4B47-AD9E-2DD3C010C5B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3269-25AE-48C9-B982-E119417567EA}" type="datetimeFigureOut">
              <a:rPr lang="en-US" smtClean="0"/>
              <a:pPr/>
              <a:t>9/21/2017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FA07-D28C-4B47-AD9E-2DD3C010C5B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3269-25AE-48C9-B982-E119417567EA}" type="datetimeFigureOut">
              <a:rPr lang="en-US" smtClean="0"/>
              <a:pPr/>
              <a:t>9/21/2017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FA07-D28C-4B47-AD9E-2DD3C010C5B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3269-25AE-48C9-B982-E119417567EA}" type="datetimeFigureOut">
              <a:rPr lang="en-US" smtClean="0"/>
              <a:pPr/>
              <a:t>9/21/2017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FA07-D28C-4B47-AD9E-2DD3C010C5B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3269-25AE-48C9-B982-E119417567EA}" type="datetimeFigureOut">
              <a:rPr lang="en-US" smtClean="0"/>
              <a:pPr/>
              <a:t>9/21/2017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FA07-D28C-4B47-AD9E-2DD3C010C5B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3269-25AE-48C9-B982-E119417567EA}" type="datetimeFigureOut">
              <a:rPr lang="en-US" smtClean="0"/>
              <a:pPr/>
              <a:t>9/21/2017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FA07-D28C-4B47-AD9E-2DD3C010C5B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3269-25AE-48C9-B982-E119417567EA}" type="datetimeFigureOut">
              <a:rPr lang="en-US" smtClean="0"/>
              <a:pPr/>
              <a:t>9/21/2017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FA07-D28C-4B47-AD9E-2DD3C010C5B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3269-25AE-48C9-B982-E119417567EA}" type="datetimeFigureOut">
              <a:rPr lang="en-US" smtClean="0"/>
              <a:pPr/>
              <a:t>9/21/2017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FA07-D28C-4B47-AD9E-2DD3C010C5B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3269-25AE-48C9-B982-E119417567EA}" type="datetimeFigureOut">
              <a:rPr lang="en-US" smtClean="0"/>
              <a:pPr/>
              <a:t>9/21/2017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FA07-D28C-4B47-AD9E-2DD3C010C5B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3269-25AE-48C9-B982-E119417567EA}" type="datetimeFigureOut">
              <a:rPr lang="en-US" smtClean="0"/>
              <a:pPr/>
              <a:t>9/21/2017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FA07-D28C-4B47-AD9E-2DD3C010C5B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13269-25AE-48C9-B982-E119417567EA}" type="datetimeFigureOut">
              <a:rPr lang="en-US" smtClean="0"/>
              <a:pPr/>
              <a:t>9/21/2017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7FA07-D28C-4B47-AD9E-2DD3C010C5B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comments" Target="../comments/comment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August </a:t>
            </a:r>
            <a:r>
              <a:rPr lang="en-GB" b="1" dirty="0"/>
              <a:t>C</a:t>
            </a:r>
            <a:r>
              <a:rPr lang="en-GB" b="1" dirty="0" smtClean="0"/>
              <a:t>omte</a:t>
            </a:r>
            <a:endParaRPr lang="en-GB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800" dirty="0" smtClean="0">
                <a:solidFill>
                  <a:srgbClr val="FF0000"/>
                </a:solidFill>
              </a:rPr>
              <a:t>Morgan’s theory of evolution 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GB" dirty="0" smtClean="0"/>
              <a:t>Morgan divided the societies into three major stages of social evolution.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sz="3900" dirty="0" smtClean="0">
                <a:solidFill>
                  <a:schemeClr val="tx2"/>
                </a:solidFill>
              </a:rPr>
              <a:t>1-Savager</a:t>
            </a:r>
            <a:r>
              <a:rPr lang="en-GB" sz="3900" dirty="0" smtClean="0"/>
              <a:t>y;</a:t>
            </a:r>
            <a:r>
              <a:rPr lang="en-GB" dirty="0" smtClean="0"/>
              <a:t>the lowest stage of development, where people relied on hunting and collecting of plants for survival.</a:t>
            </a:r>
          </a:p>
          <a:p>
            <a:pPr>
              <a:buNone/>
            </a:pPr>
            <a:r>
              <a:rPr lang="en-GB" dirty="0" smtClean="0"/>
              <a:t>2-</a:t>
            </a:r>
            <a:r>
              <a:rPr lang="en-GB" sz="3900" dirty="0" smtClean="0">
                <a:solidFill>
                  <a:srgbClr val="F97845"/>
                </a:solidFill>
              </a:rPr>
              <a:t>Barbarism;</a:t>
            </a:r>
            <a:r>
              <a:rPr lang="en-GB" dirty="0" smtClean="0"/>
              <a:t>middle level of development, where people started to domesticate animals and learn the techniques of agriculture and pottery.</a:t>
            </a:r>
          </a:p>
          <a:p>
            <a:pPr>
              <a:buNone/>
            </a:pPr>
            <a:r>
              <a:rPr lang="en-GB" sz="3900" dirty="0" smtClean="0">
                <a:solidFill>
                  <a:srgbClr val="00B050"/>
                </a:solidFill>
              </a:rPr>
              <a:t>3-Civilization stage</a:t>
            </a:r>
            <a:r>
              <a:rPr lang="en-GB" dirty="0" smtClean="0"/>
              <a:t>; which starts with the art of writing. 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6000" dirty="0" smtClean="0">
                <a:solidFill>
                  <a:srgbClr val="C00000"/>
                </a:solidFill>
              </a:rPr>
              <a:t>Continue---</a:t>
            </a:r>
            <a:endParaRPr lang="en-GB" sz="6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en-GB" dirty="0" smtClean="0"/>
              <a:t>Morgan further divided the savagery in to three sub-stages.</a:t>
            </a:r>
          </a:p>
          <a:p>
            <a:pPr>
              <a:buNone/>
            </a:pPr>
            <a:r>
              <a:rPr lang="en-GB" sz="4000" dirty="0" smtClean="0">
                <a:solidFill>
                  <a:srgbClr val="002060"/>
                </a:solidFill>
              </a:rPr>
              <a:t>1-Lower status of savagery; </a:t>
            </a:r>
            <a:r>
              <a:rPr lang="en-GB" dirty="0" smtClean="0"/>
              <a:t>this period commenced with the infancy of human race. Mankind were living in their original restricted habitat and subsisting upon fruits and nuts.</a:t>
            </a:r>
          </a:p>
          <a:p>
            <a:pPr>
              <a:buNone/>
            </a:pPr>
            <a:r>
              <a:rPr lang="en-GB" sz="4000" dirty="0" smtClean="0">
                <a:solidFill>
                  <a:srgbClr val="00B050"/>
                </a:solidFill>
              </a:rPr>
              <a:t>2-Middle status of savagery</a:t>
            </a:r>
            <a:r>
              <a:rPr lang="en-GB" dirty="0" smtClean="0"/>
              <a:t>; it commenced with the acquisition of a fish subsistence and the knowledge of the use of fire.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6000" dirty="0" smtClean="0">
                <a:solidFill>
                  <a:srgbClr val="00B050"/>
                </a:solidFill>
              </a:rPr>
              <a:t>Continue---</a:t>
            </a:r>
            <a:endParaRPr lang="en-GB" sz="60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en-GB" sz="4400" dirty="0" smtClean="0">
                <a:solidFill>
                  <a:srgbClr val="C00000"/>
                </a:solidFill>
              </a:rPr>
              <a:t>3-Upper status of savagery</a:t>
            </a:r>
            <a:r>
              <a:rPr lang="en-GB" dirty="0" smtClean="0"/>
              <a:t>; it commenced with the invention of bow and arrow and ended with the invention of pottery. this closes the period of savagery.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6600" dirty="0" smtClean="0">
                <a:solidFill>
                  <a:srgbClr val="C00000"/>
                </a:solidFill>
              </a:rPr>
              <a:t>Continue---</a:t>
            </a:r>
            <a:endParaRPr lang="en-GB" sz="6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GB" dirty="0" smtClean="0"/>
              <a:t>Morgan also further sub divided the barbarism into three sub-stages.</a:t>
            </a:r>
          </a:p>
          <a:p>
            <a:pPr>
              <a:buNone/>
            </a:pPr>
            <a:r>
              <a:rPr lang="en-GB" sz="4400" dirty="0" smtClean="0">
                <a:solidFill>
                  <a:srgbClr val="7030A0"/>
                </a:solidFill>
              </a:rPr>
              <a:t>1-Lower status of barbarism; </a:t>
            </a:r>
            <a:r>
              <a:rPr lang="en-GB" dirty="0" smtClean="0"/>
              <a:t>it commenced with the invention of the art of pottery.</a:t>
            </a:r>
          </a:p>
          <a:p>
            <a:pPr>
              <a:buNone/>
            </a:pPr>
            <a:r>
              <a:rPr lang="en-GB" sz="4000" dirty="0" smtClean="0">
                <a:solidFill>
                  <a:srgbClr val="F97845"/>
                </a:solidFill>
              </a:rPr>
              <a:t>2-Middle status of barbarism;</a:t>
            </a:r>
            <a:r>
              <a:rPr lang="en-GB" dirty="0" smtClean="0"/>
              <a:t> it commenced with the domestication of animals, and with the cultivation by irrigation and with the use of adobe-bricks and stones.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6000" dirty="0" smtClean="0">
                <a:solidFill>
                  <a:srgbClr val="00B050"/>
                </a:solidFill>
              </a:rPr>
              <a:t>Continue---</a:t>
            </a:r>
            <a:endParaRPr lang="en-GB" sz="60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GB" sz="4400" dirty="0" smtClean="0">
                <a:solidFill>
                  <a:srgbClr val="C00000"/>
                </a:solidFill>
              </a:rPr>
              <a:t>3-Upper status of barbarism</a:t>
            </a:r>
            <a:r>
              <a:rPr lang="en-GB" dirty="0" smtClean="0"/>
              <a:t>; it commenced with the invention of the process of smelting iron ore and the use of iron tools.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1822" t="27780" r="37570" b="18555"/>
          <a:stretch>
            <a:fillRect/>
          </a:stretch>
        </p:blipFill>
        <p:spPr bwMode="auto">
          <a:xfrm>
            <a:off x="357158" y="-642966"/>
            <a:ext cx="8501122" cy="725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1638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GB" sz="4800" b="1" dirty="0" smtClean="0">
                <a:solidFill>
                  <a:srgbClr val="FFC000"/>
                </a:solidFill>
              </a:rPr>
              <a:t>Cyclic theory of social change</a:t>
            </a:r>
            <a:endParaRPr lang="en-GB" sz="48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507207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GB" b="1" dirty="0" smtClean="0">
                <a:solidFill>
                  <a:srgbClr val="FF0000"/>
                </a:solidFill>
              </a:rPr>
              <a:t>Ibn-i-khaldun propounded that the change in human society follows clock-wise pattern and a circle is completed and repeated after almost 120 years in a given society.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There are fixed,definite,clear and standardized stages of this cycle.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solidFill>
                  <a:srgbClr val="002060"/>
                </a:solidFill>
              </a:rPr>
              <a:t>Each stage having a peculiar economic,social,demographic,religious and political characteristics.</a:t>
            </a:r>
          </a:p>
          <a:p>
            <a:pPr>
              <a:buFont typeface="Wingdings" pitchFamily="2" charset="2"/>
              <a:buChar char="Ø"/>
            </a:pPr>
            <a:r>
              <a:rPr lang="en-GB" sz="3500" b="1" dirty="0" smtClean="0">
                <a:solidFill>
                  <a:srgbClr val="FFC000"/>
                </a:solidFill>
              </a:rPr>
              <a:t>Each stage having an average duration of about  40 years                                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521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6000" b="1" dirty="0" smtClean="0">
                <a:solidFill>
                  <a:srgbClr val="FF0000"/>
                </a:solidFill>
              </a:rPr>
              <a:t>Stages of cyclic theory</a:t>
            </a:r>
            <a:endParaRPr lang="en-GB" sz="6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0369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4800" b="1" dirty="0" smtClean="0"/>
              <a:t>Characteristics of each stage</a:t>
            </a:r>
            <a:endParaRPr lang="en-GB" sz="4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24277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6600" b="1" dirty="0" smtClean="0"/>
              <a:t>Continue---</a:t>
            </a:r>
            <a:endParaRPr lang="en-GB" sz="6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571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FF0000"/>
                </a:solidFill>
              </a:rPr>
              <a:t>Theological stage</a:t>
            </a:r>
            <a:endParaRPr lang="en-GB" sz="5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GB" sz="7200" dirty="0" smtClean="0">
                <a:solidFill>
                  <a:srgbClr val="7030A0"/>
                </a:solidFill>
              </a:rPr>
              <a:t>Continue----</a:t>
            </a:r>
            <a:endParaRPr lang="en-GB" sz="7200" dirty="0">
              <a:solidFill>
                <a:srgbClr val="7030A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428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8000" b="1" dirty="0" smtClean="0">
                <a:solidFill>
                  <a:srgbClr val="7030A0"/>
                </a:solidFill>
              </a:rPr>
              <a:t>Continue---</a:t>
            </a:r>
            <a:endParaRPr lang="en-GB" sz="80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3593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GB" sz="7200" dirty="0" smtClean="0">
                <a:solidFill>
                  <a:schemeClr val="accent6">
                    <a:lumMod val="50000"/>
                  </a:schemeClr>
                </a:solidFill>
              </a:rPr>
              <a:t>Continue---</a:t>
            </a:r>
            <a:endParaRPr lang="en-GB" sz="72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5900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GB" sz="9600" dirty="0" smtClean="0">
                <a:solidFill>
                  <a:schemeClr val="accent6">
                    <a:lumMod val="50000"/>
                  </a:schemeClr>
                </a:solidFill>
              </a:rPr>
              <a:t>Continue---</a:t>
            </a:r>
            <a:endParaRPr lang="en-GB" sz="96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715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 smtClean="0">
                <a:solidFill>
                  <a:srgbClr val="FF0000"/>
                </a:solidFill>
              </a:rPr>
              <a:t>Fetishism </a:t>
            </a:r>
            <a:endParaRPr lang="en-GB" sz="60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/>
              <a:t>Polytheism </a:t>
            </a:r>
            <a:endParaRPr lang="en-GB" sz="6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6000" b="1" dirty="0" smtClean="0">
                <a:solidFill>
                  <a:srgbClr val="FF0000"/>
                </a:solidFill>
              </a:rPr>
              <a:t>Monotheism</a:t>
            </a:r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6000" b="1" dirty="0" smtClean="0">
                <a:solidFill>
                  <a:srgbClr val="FFC000"/>
                </a:solidFill>
              </a:rPr>
              <a:t>Metaphysical stage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b="1" dirty="0" smtClean="0">
                <a:solidFill>
                  <a:srgbClr val="FFC000"/>
                </a:solidFill>
              </a:rPr>
              <a:t>Continue----</a:t>
            </a:r>
            <a:endParaRPr lang="en-GB" sz="6600" b="1" dirty="0">
              <a:solidFill>
                <a:srgbClr val="FFC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7030A0"/>
                </a:solidFill>
              </a:rPr>
              <a:t>Positivistic stage</a:t>
            </a:r>
            <a:endParaRPr lang="en-GB" sz="5400" b="1" dirty="0">
              <a:solidFill>
                <a:srgbClr val="7030A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Lewis H Morgan (1818-1881)</a:t>
            </a:r>
            <a:endParaRPr lang="en-GB" dirty="0"/>
          </a:p>
        </p:txBody>
      </p:sp>
      <p:pic>
        <p:nvPicPr>
          <p:cNvPr id="1026" name="Picture 2" descr="C:\Users\waseem\Desktop\260x347x260px-Lewis_Henry_Morgan.jpg.pagespeed.ic.12cuC6mfU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714488"/>
            <a:ext cx="6072230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965</Words>
  <Application>Microsoft Office PowerPoint</Application>
  <PresentationFormat>On-screen Show (4:3)</PresentationFormat>
  <Paragraphs>93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August Comte</vt:lpstr>
      <vt:lpstr>Theological stage</vt:lpstr>
      <vt:lpstr>Fetishism </vt:lpstr>
      <vt:lpstr>Polytheism </vt:lpstr>
      <vt:lpstr>Monotheism </vt:lpstr>
      <vt:lpstr>Metaphysical stage </vt:lpstr>
      <vt:lpstr>Continue----</vt:lpstr>
      <vt:lpstr>Positivistic stage</vt:lpstr>
      <vt:lpstr>Lewis H Morgan (1818-1881)</vt:lpstr>
      <vt:lpstr>Morgan’s theory of evolution </vt:lpstr>
      <vt:lpstr>Continue---</vt:lpstr>
      <vt:lpstr>Continue---</vt:lpstr>
      <vt:lpstr>Continue---</vt:lpstr>
      <vt:lpstr>Continue---</vt:lpstr>
      <vt:lpstr>PowerPoint Presentation</vt:lpstr>
      <vt:lpstr>Cyclic theory of social change</vt:lpstr>
      <vt:lpstr>Stages of cyclic theory</vt:lpstr>
      <vt:lpstr>Characteristics of each stage</vt:lpstr>
      <vt:lpstr>Continue---</vt:lpstr>
      <vt:lpstr>Continue----</vt:lpstr>
      <vt:lpstr>Continue---</vt:lpstr>
      <vt:lpstr>Continue---</vt:lpstr>
      <vt:lpstr>Continue---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Theories of social change</dc:title>
  <dc:creator>waseem</dc:creator>
  <cp:lastModifiedBy>Mohsin Niazi</cp:lastModifiedBy>
  <cp:revision>89</cp:revision>
  <dcterms:created xsi:type="dcterms:W3CDTF">2014-10-17T16:36:11Z</dcterms:created>
  <dcterms:modified xsi:type="dcterms:W3CDTF">2017-09-21T03:55:23Z</dcterms:modified>
</cp:coreProperties>
</file>