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74" r:id="rId2"/>
    <p:sldId id="256" r:id="rId3"/>
    <p:sldId id="262" r:id="rId4"/>
    <p:sldId id="263" r:id="rId5"/>
    <p:sldId id="264" r:id="rId6"/>
    <p:sldId id="275" r:id="rId7"/>
    <p:sldId id="276" r:id="rId8"/>
    <p:sldId id="265" r:id="rId9"/>
    <p:sldId id="257" r:id="rId10"/>
    <p:sldId id="266" r:id="rId11"/>
    <p:sldId id="272" r:id="rId12"/>
    <p:sldId id="258" r:id="rId13"/>
    <p:sldId id="26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AB49-5A9F-4292-8CD9-A1D0D8049F1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8AAEB-18F4-41D5-98EC-E781D935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5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06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3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53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7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3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E225F8-5718-4A54-B1B3-F81EBE35F59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C04AED-A1CA-4FBC-A974-AEDE4413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klists.com/wp-content/uploads/2015/09/Beautiful-Bismillah-hd-Wallpaper-Images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641445"/>
            <a:ext cx="10972799" cy="55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4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Destination</a:t>
            </a:r>
            <a:r>
              <a:rPr lang="en-US" dirty="0"/>
              <a:t>: The IP address of the packet's final destination</a:t>
            </a:r>
          </a:p>
          <a:p>
            <a:r>
              <a:rPr lang="en-US" b="1" dirty="0"/>
              <a:t>Next hop</a:t>
            </a:r>
            <a:r>
              <a:rPr lang="en-US" dirty="0"/>
              <a:t>: The IP address to which the packet is forwarded</a:t>
            </a:r>
          </a:p>
          <a:p>
            <a:r>
              <a:rPr lang="en-US" b="1" dirty="0"/>
              <a:t>Interface</a:t>
            </a:r>
            <a:r>
              <a:rPr lang="en-US" dirty="0"/>
              <a:t>: The outgoing network interface the device should use when forwarding the packet to the next hop or final destination</a:t>
            </a:r>
          </a:p>
          <a:p>
            <a:r>
              <a:rPr lang="en-US" b="1" dirty="0"/>
              <a:t>Metric</a:t>
            </a:r>
            <a:r>
              <a:rPr lang="en-US" dirty="0"/>
              <a:t>: Assigns a cost to each available route so that the most cost-effective path can be chosen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1947796"/>
            <a:ext cx="6720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basic routing table includes the following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</a:t>
            </a:r>
            <a:endParaRPr lang="en-U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Routing Protocol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18745" y="3222169"/>
            <a:ext cx="943427" cy="99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02400" y="3222170"/>
            <a:ext cx="914400" cy="99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76914" y="4528457"/>
            <a:ext cx="1030515" cy="37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16800" y="4487331"/>
            <a:ext cx="943429" cy="394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Protocol’s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2557463"/>
            <a:ext cx="9021170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distance vector routing each nods share its routing table with its immediate neighbor periodically and when there is a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b/w RIP and  OSPF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Algorithm</a:t>
            </a:r>
            <a:r>
              <a:rPr lang="en-US" dirty="0" smtClean="0">
                <a:sym typeface="Wingdings" panose="05000000000000000000" pitchFamily="2" charset="2"/>
              </a:rPr>
              <a:t> Distance Vector Bellman Ford.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Routing updates are broadcast.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Its broadcast address is 255.255.255.255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Its AD value are120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Repeat routing updates every 30 second.</a:t>
            </a:r>
            <a:r>
              <a:rPr lang="en-US" dirty="0">
                <a:sym typeface="Wingdings" panose="05000000000000000000" pitchFamily="2" charset="2"/>
              </a:rPr>
              <a:t> It is UDP base (transport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Rip is design for a small AS </a:t>
            </a:r>
            <a:r>
              <a:rPr lang="en-US" dirty="0">
                <a:sym typeface="Wingdings" panose="05000000000000000000" pitchFamily="2" charset="2"/>
              </a:rPr>
              <a:t>Its include 15 hope </a:t>
            </a:r>
            <a:r>
              <a:rPr lang="en-US" dirty="0" smtClean="0">
                <a:sym typeface="Wingdings" panose="05000000000000000000" pitchFamily="2" charset="2"/>
              </a:rPr>
              <a:t>count.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is design for class full network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Rip v2 support both class full and classless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RIP </a:t>
            </a:r>
            <a:r>
              <a:rPr lang="en-US" dirty="0">
                <a:sym typeface="Wingdings" panose="05000000000000000000" pitchFamily="2" charset="2"/>
              </a:rPr>
              <a:t>is an IGP(Interior Gateway Protocol)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Algorithm</a:t>
            </a:r>
            <a:r>
              <a:rPr lang="en-US" dirty="0" smtClean="0">
                <a:sym typeface="Wingdings" panose="05000000000000000000" pitchFamily="2" charset="2"/>
              </a:rPr>
              <a:t> link state </a:t>
            </a:r>
            <a:r>
              <a:rPr lang="en-US" dirty="0" err="1" smtClean="0">
                <a:sym typeface="Wingdings" panose="05000000000000000000" pitchFamily="2" charset="2"/>
              </a:rPr>
              <a:t>Dijkstra</a:t>
            </a:r>
            <a:r>
              <a:rPr lang="en-US" dirty="0" smtClean="0">
                <a:sym typeface="Wingdings" panose="05000000000000000000" pitchFamily="2" charset="2"/>
              </a:rPr>
              <a:t> Algorithm.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is multicast protocol.</a:t>
            </a:r>
          </a:p>
          <a:p>
            <a:r>
              <a:rPr lang="en-US" dirty="0">
                <a:sym typeface="Wingdings" panose="05000000000000000000" pitchFamily="2" charset="2"/>
              </a:rPr>
              <a:t>Its multicast address is 224.0.0.5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Its AD value is110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Repeats routing updates every 10 second it is UDP base (transport)</a:t>
            </a:r>
          </a:p>
          <a:p>
            <a:r>
              <a:rPr lang="en-US" dirty="0">
                <a:sym typeface="Wingdings" panose="05000000000000000000" pitchFamily="2" charset="2"/>
              </a:rPr>
              <a:t>is design for large size topology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Its support class full and classless routing.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RIP </a:t>
            </a:r>
            <a:r>
              <a:rPr lang="en-US" dirty="0">
                <a:sym typeface="Wingdings" panose="05000000000000000000" pitchFamily="2" charset="2"/>
              </a:rPr>
              <a:t>is an IGP(Interior Gateway Protocol)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Routing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(Static and Dynamic)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Routing?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Define route.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Selection of the best path.</a:t>
            </a:r>
          </a:p>
        </p:txBody>
      </p:sp>
    </p:spTree>
    <p:extLst>
      <p:ext uri="{BB962C8B-B14F-4D97-AF65-F5344CB8AC3E}">
        <p14:creationId xmlns:p14="http://schemas.microsoft.com/office/powerpoint/2010/main" val="17208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Static Routing.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Dynamic Routing.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I</a:t>
            </a:r>
            <a:r>
              <a:rPr lang="en-US" dirty="0" smtClean="0"/>
              <a:t>s </a:t>
            </a:r>
            <a:r>
              <a:rPr lang="en-US" dirty="0"/>
              <a:t>the process in which the system network administrator would manually configure network routers with all the information necessary for successful packet forwarding</a:t>
            </a:r>
          </a:p>
        </p:txBody>
      </p:sp>
    </p:spTree>
    <p:extLst>
      <p:ext uri="{BB962C8B-B14F-4D97-AF65-F5344CB8AC3E}">
        <p14:creationId xmlns:p14="http://schemas.microsoft.com/office/powerpoint/2010/main" val="32955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Recursive Static routing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recursive static route the next hop IP address is specified.</a:t>
            </a:r>
          </a:p>
          <a:p>
            <a:r>
              <a:rPr lang="en-US" b="1" u="sng" dirty="0" smtClean="0"/>
              <a:t>Example: </a:t>
            </a:r>
            <a:r>
              <a:rPr lang="en-US" dirty="0" smtClean="0"/>
              <a:t>#</a:t>
            </a:r>
            <a:r>
              <a:rPr lang="en-US" dirty="0" err="1" smtClean="0"/>
              <a:t>ip</a:t>
            </a:r>
            <a:r>
              <a:rPr lang="en-US" dirty="0" smtClean="0"/>
              <a:t> route( Network Address) (Subnet Mask ) (</a:t>
            </a:r>
            <a:r>
              <a:rPr lang="en-US" dirty="0" err="1" smtClean="0"/>
              <a:t>ip</a:t>
            </a:r>
            <a:r>
              <a:rPr lang="en-US" dirty="0" smtClean="0"/>
              <a:t> address)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3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Directly </a:t>
            </a:r>
            <a:r>
              <a:rPr lang="en-US" dirty="0" smtClean="0"/>
              <a:t>connected static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directly connected static route ,the exit interface parameter is specified</a:t>
            </a:r>
          </a:p>
          <a:p>
            <a:r>
              <a:rPr lang="en-US" b="1" u="sng" dirty="0" smtClean="0"/>
              <a:t>Example:</a:t>
            </a:r>
            <a:r>
              <a:rPr lang="en-US" dirty="0" smtClean="0"/>
              <a:t> #</a:t>
            </a:r>
            <a:r>
              <a:rPr lang="en-US" dirty="0" err="1" smtClean="0"/>
              <a:t>Ip</a:t>
            </a:r>
            <a:r>
              <a:rPr lang="en-US" dirty="0" smtClean="0"/>
              <a:t> route (network address) (subnet mask) (exit interface)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Dynamic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Selection of best path through any protocol and fill the routing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Routing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routing table contains the information necessary to forward a packet along the </a:t>
            </a:r>
            <a:r>
              <a:rPr lang="en-US" sz="2400" dirty="0" smtClean="0"/>
              <a:t>best </a:t>
            </a:r>
            <a:r>
              <a:rPr lang="en-US" sz="2400" dirty="0"/>
              <a:t>path toward its </a:t>
            </a:r>
            <a:r>
              <a:rPr lang="en-US" sz="2400" dirty="0" smtClean="0"/>
              <a:t>destination.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0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319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Garamond</vt:lpstr>
      <vt:lpstr>Wingdings</vt:lpstr>
      <vt:lpstr>Organic</vt:lpstr>
      <vt:lpstr>PowerPoint Presentation</vt:lpstr>
      <vt:lpstr>Routing Protocol</vt:lpstr>
      <vt:lpstr>What is Routing?</vt:lpstr>
      <vt:lpstr>Types of Routing</vt:lpstr>
      <vt:lpstr>Static Routing</vt:lpstr>
      <vt:lpstr>Recursive Static routing </vt:lpstr>
      <vt:lpstr>2. Directly connected static route</vt:lpstr>
      <vt:lpstr>2. Dynamic Routing</vt:lpstr>
      <vt:lpstr>Routing Table</vt:lpstr>
      <vt:lpstr>PowerPoint Presentation</vt:lpstr>
      <vt:lpstr>PowerPoint Presentation</vt:lpstr>
      <vt:lpstr>Routing Protocol’s</vt:lpstr>
      <vt:lpstr>Distance vector</vt:lpstr>
      <vt:lpstr>Difference b/w RIP and  OSPF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Protocol</dc:title>
  <dc:creator>amirshahzad</dc:creator>
  <cp:lastModifiedBy>My</cp:lastModifiedBy>
  <cp:revision>42</cp:revision>
  <dcterms:created xsi:type="dcterms:W3CDTF">2016-04-29T06:46:57Z</dcterms:created>
  <dcterms:modified xsi:type="dcterms:W3CDTF">2016-05-20T04:08:56Z</dcterms:modified>
</cp:coreProperties>
</file>