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4FDE-9643-47E6-BF0A-DB0142F103E7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7B1FB-7A85-406A-BCCE-17A3C6F0A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4FDE-9643-47E6-BF0A-DB0142F103E7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7B1FB-7A85-406A-BCCE-17A3C6F0A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4FDE-9643-47E6-BF0A-DB0142F103E7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7B1FB-7A85-406A-BCCE-17A3C6F0A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4FDE-9643-47E6-BF0A-DB0142F103E7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7B1FB-7A85-406A-BCCE-17A3C6F0A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4FDE-9643-47E6-BF0A-DB0142F103E7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7B1FB-7A85-406A-BCCE-17A3C6F0A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4FDE-9643-47E6-BF0A-DB0142F103E7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7B1FB-7A85-406A-BCCE-17A3C6F0A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4FDE-9643-47E6-BF0A-DB0142F103E7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7B1FB-7A85-406A-BCCE-17A3C6F0A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4FDE-9643-47E6-BF0A-DB0142F103E7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7B1FB-7A85-406A-BCCE-17A3C6F0A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4FDE-9643-47E6-BF0A-DB0142F103E7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7B1FB-7A85-406A-BCCE-17A3C6F0A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4FDE-9643-47E6-BF0A-DB0142F103E7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7B1FB-7A85-406A-BCCE-17A3C6F0A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4FDE-9643-47E6-BF0A-DB0142F103E7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B87B1FB-7A85-406A-BCCE-17A3C6F0A2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2C4FDE-9643-47E6-BF0A-DB0142F103E7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87B1FB-7A85-406A-BCCE-17A3C6F0A2E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Chemical Properties of Soil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cation exchange capacity or CEC of a soil is the measurement of the magnitude of the negative charge per unit weight of soil or the amount of cations a particular sample of the soil can hold in an exchangeable form.</a:t>
            </a:r>
          </a:p>
          <a:p>
            <a:r>
              <a:rPr lang="en-US" dirty="0" smtClean="0"/>
              <a:t>The greater the clay and organic matter content the greater the CEC should be.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Cation exchange is an important mechanism in soils for retaining and supplying plant nutrients and for adsorbing contaminants .</a:t>
            </a:r>
          </a:p>
          <a:p>
            <a:r>
              <a:rPr lang="en-US" dirty="0" smtClean="0"/>
              <a:t>It plays an important role in waste water treatment in soils.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properties…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Soil pH: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Soil pH values also affects the plants. A neutral soil is best for cultivation . An acidic or alkaline soil is unsuitable for growth.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pH of soil directly affects the plant growth by controlling the supply of nutrients in balanced amount.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Continue..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Alkaline soil is not suitable for plants. Such soil contains sodium and potassium compounds which affect water absorption.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Such soil contains water but is not available to the plants such soil is called physiological dry soil.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properties..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Soil temperature :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Soil temperature is very important. It is controlled by climatic conditions .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suitable temperature between 26 to 32 degree C is required for the activity of roots , gemination of seeds.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When temperature is very low the root hairs do not absorb water from the soil.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Micro-organisms perform nitrification and activities at suitable temperature.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properties 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5. Soil organisms :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the soil of different kinds of organisms are present which take part in its structure and fertility.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micro-organisms decompose dead bodies of animals and plants and transfer important materials to the soil so it becomes fertile.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Big animals like insects , earthworms make the soil soft and airy.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lower soil is mixed with upper soil , rabbits also help in this process.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organisms of soil are also harmful for plants because they damage the roots.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Bacteria fungi and nematodes cause many diseases in the roots of plants.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properties of soil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696200" cy="4373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ability of soil to provide essential elements needed for plant growth includes: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Availability of these elements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other chemical properties 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Soil organic matter (Humus)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Cation exchange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Soil pH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Soil temperature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properties…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Soil organisms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1- Soil Organic matter 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Soil organic matter is derived from the decomposition of dead plants and animal remain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Humus: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micro-organisms, such as bacteria,fungi and protozoa attack the dead plant and animal remains bring about their decay and covert them into a dark coloured amorphous substance , called humus.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Continue..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the important constituent of soil.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light in weight and mixed with other soil components.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nitrogen, phosphorous , calcium , potassium and other minerals are also mixed with the organic matter.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Importance of humus 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Humus the main source nutrients for plants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colloidal properties of humus help to improve the soil structure,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water holding capacity is increased and the aggregation of mineral colloids is reduced.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Along with nutrients and water humus also has oxygen which is necessary for root respiration.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acts a weak cement which binds sand and clay particles in the form of very small sized balls called aggregates.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prevents soil from packing in a soil mass.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serves as energy resources for microaerobes and other heterotrophs.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Factors involved in the formation of humus: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presence of plant and animal remains in the soil.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Activity of suitable bacteria.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Suitable soil conditions , such as moist and aerated soil which help in the growth of fungi and bacteria for the decay of organic matter.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properties…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Cation exchange capacity (CEC)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Some plant nutrients and metals exist as positively charged ions or cations in the soil environment.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Among the most common cations found in the soils are hydrogen , aluminum , calcium , magnesium and potassiam.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Clay and organic matter particles are predominantly negatively charged ( anions ) and have the ability to hold cations from being leached or washed away.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adsorbed cations are subject to replacement by other cations in a rapid reversible process called cation exchange.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220</TotalTime>
  <Words>751</Words>
  <Application>Microsoft Office PowerPoint</Application>
  <PresentationFormat>On-screen Show (4:3)</PresentationFormat>
  <Paragraphs>77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Chemical Properties of Soil</vt:lpstr>
      <vt:lpstr>Chemical properties of soil</vt:lpstr>
      <vt:lpstr>Chemical properties…</vt:lpstr>
      <vt:lpstr>Continue..</vt:lpstr>
      <vt:lpstr>Continue…</vt:lpstr>
      <vt:lpstr>Continue…</vt:lpstr>
      <vt:lpstr>Continue..</vt:lpstr>
      <vt:lpstr>Chemical properties…</vt:lpstr>
      <vt:lpstr>Continue..</vt:lpstr>
      <vt:lpstr>Continue…</vt:lpstr>
      <vt:lpstr>Continue..</vt:lpstr>
      <vt:lpstr>Chemical properties…</vt:lpstr>
      <vt:lpstr>Continue..</vt:lpstr>
      <vt:lpstr>Chemical properties..</vt:lpstr>
      <vt:lpstr>Continue..</vt:lpstr>
      <vt:lpstr>Chemical properties ..</vt:lpstr>
      <vt:lpstr>Continue..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Properties of Soil</dc:title>
  <dc:creator>Bhag Bhari</dc:creator>
  <cp:lastModifiedBy>Chemistry</cp:lastModifiedBy>
  <cp:revision>24</cp:revision>
  <dcterms:created xsi:type="dcterms:W3CDTF">2019-02-16T06:51:18Z</dcterms:created>
  <dcterms:modified xsi:type="dcterms:W3CDTF">2020-05-06T13:49:57Z</dcterms:modified>
</cp:coreProperties>
</file>