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3" r:id="rId16"/>
    <p:sldId id="276" r:id="rId17"/>
    <p:sldId id="275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9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C57B-3689-4766-B570-EBB69BBF465D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6BE-6E9F-4744-9D0A-4C34B0D67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C57B-3689-4766-B570-EBB69BBF465D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6BE-6E9F-4744-9D0A-4C34B0D67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C57B-3689-4766-B570-EBB69BBF465D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6BE-6E9F-4744-9D0A-4C34B0D67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C57B-3689-4766-B570-EBB69BBF465D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6BE-6E9F-4744-9D0A-4C34B0D67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C57B-3689-4766-B570-EBB69BBF465D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6BE-6E9F-4744-9D0A-4C34B0D67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C57B-3689-4766-B570-EBB69BBF465D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6BE-6E9F-4744-9D0A-4C34B0D67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C57B-3689-4766-B570-EBB69BBF465D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6BE-6E9F-4744-9D0A-4C34B0D67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C57B-3689-4766-B570-EBB69BBF465D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6BE-6E9F-4744-9D0A-4C34B0D67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C57B-3689-4766-B570-EBB69BBF465D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6BE-6E9F-4744-9D0A-4C34B0D67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C57B-3689-4766-B570-EBB69BBF465D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6BE-6E9F-4744-9D0A-4C34B0D67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C57B-3689-4766-B570-EBB69BBF465D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6BE-6E9F-4744-9D0A-4C34B0D67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1C57B-3689-4766-B570-EBB69BBF465D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EC6BE-6E9F-4744-9D0A-4C34B0D67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Engineering Materials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8" y="290513"/>
            <a:ext cx="896302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2438"/>
            <a:ext cx="926782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500063"/>
            <a:ext cx="86201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5629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 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crystal lattice may be regarded as the </a:t>
            </a:r>
            <a:r>
              <a:rPr lang="en-US" sz="2400" dirty="0" err="1" smtClean="0"/>
              <a:t>aggregrate</a:t>
            </a:r>
            <a:r>
              <a:rPr lang="en-US" sz="2400" dirty="0" smtClean="0"/>
              <a:t> of different set of parallel planes passing through lattice points such as each set of parallel planes has particular orientation of direction with reference to coordinate </a:t>
            </a:r>
            <a:r>
              <a:rPr lang="en-US" sz="2400" dirty="0" err="1" smtClean="0"/>
              <a:t>axes.Lines</a:t>
            </a:r>
            <a:r>
              <a:rPr lang="en-US" sz="2400" dirty="0" smtClean="0"/>
              <a:t> shown in fig 2.54 will appear as planes  when geometry is extended to 3-D. The problem is how to designate the orientation and direction of these parallel set of crystal planes. Miller evolve a method to designate  orientation of direction of parallel set of planes </a:t>
            </a:r>
            <a:r>
              <a:rPr lang="en-US" sz="2400" dirty="0" err="1" smtClean="0"/>
              <a:t>w.r.t</a:t>
            </a:r>
            <a:r>
              <a:rPr lang="en-US" sz="2400" dirty="0" smtClean="0"/>
              <a:t> to coordinate axis by three numbers(integer) called miller  indices</a:t>
            </a:r>
            <a:endParaRPr lang="en-US" sz="2400" dirty="0"/>
          </a:p>
        </p:txBody>
      </p:sp>
      <p:pic>
        <p:nvPicPr>
          <p:cNvPr id="2050" name="Picture 2" descr="Image result for crystal pla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5029200"/>
            <a:ext cx="31242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to find miller indices of a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7696200" cy="3306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Step 1:Take a point or atom as origin of construct three  coordinate axis. Find the intercepts of the plane along three coordinate axes. X , Y, Z</a:t>
            </a:r>
          </a:p>
          <a:p>
            <a:pPr>
              <a:buNone/>
            </a:pPr>
            <a:r>
              <a:rPr lang="en-US" dirty="0" smtClean="0"/>
              <a:t>X     Y       Z</a:t>
            </a:r>
          </a:p>
          <a:p>
            <a:pPr>
              <a:buNone/>
            </a:pPr>
            <a:r>
              <a:rPr lang="en-US" smtClean="0"/>
              <a:t>2a   </a:t>
            </a:r>
            <a:r>
              <a:rPr lang="en-US" smtClean="0"/>
              <a:t>2b   </a:t>
            </a:r>
            <a:r>
              <a:rPr lang="en-US" dirty="0" smtClean="0"/>
              <a:t>1c</a:t>
            </a:r>
            <a:endParaRPr lang="en-US" dirty="0"/>
          </a:p>
        </p:txBody>
      </p:sp>
      <p:pic>
        <p:nvPicPr>
          <p:cNvPr id="30722" name="Picture 2" descr="Image result for crystal planes intercep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352800"/>
            <a:ext cx="3019425" cy="3038476"/>
          </a:xfrm>
          <a:prstGeom prst="rect">
            <a:avLst/>
          </a:prstGeom>
          <a:noFill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73152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Step 2: Express the intercepts as multiples of </a:t>
            </a:r>
            <a:r>
              <a:rPr lang="en-US" sz="2800" dirty="0" err="1" smtClean="0"/>
              <a:t>a,b,c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2  2  1</a:t>
            </a:r>
          </a:p>
          <a:p>
            <a:r>
              <a:rPr lang="en-US" sz="2800" dirty="0" smtClean="0"/>
              <a:t>Step 3: Take reciprocal of intercepts</a:t>
            </a:r>
          </a:p>
          <a:p>
            <a:pPr>
              <a:buNone/>
            </a:pPr>
            <a:r>
              <a:rPr lang="en-US" sz="2800" dirty="0" smtClean="0"/>
              <a:t>    ½  ½  1</a:t>
            </a:r>
          </a:p>
          <a:p>
            <a:pPr marL="514350" indent="-514350"/>
            <a:r>
              <a:rPr lang="en-US" sz="2800" dirty="0" smtClean="0"/>
              <a:t>Step 4: Reduce reciprocal of intercept into smallest set of integer in the same ratio by multiplying with their </a:t>
            </a:r>
            <a:r>
              <a:rPr lang="en-US" sz="2800" dirty="0" err="1" smtClean="0"/>
              <a:t>LCM.L.c.m</a:t>
            </a:r>
            <a:r>
              <a:rPr lang="en-US" sz="2800" dirty="0" smtClean="0"/>
              <a:t>=2</a:t>
            </a:r>
          </a:p>
          <a:p>
            <a:pPr marL="514350" indent="-514350"/>
            <a:r>
              <a:rPr lang="en-US" sz="2800" dirty="0" smtClean="0"/>
              <a:t>½*2  ½*2  1*2</a:t>
            </a:r>
          </a:p>
          <a:p>
            <a:pPr marL="514350" indent="-514350"/>
            <a:r>
              <a:rPr lang="en-US" sz="2800" dirty="0" smtClean="0"/>
              <a:t>1         1        2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0825" y="4543425"/>
            <a:ext cx="25431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Metal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Crystal structure:</a:t>
            </a:r>
          </a:p>
          <a:p>
            <a:pPr>
              <a:buNone/>
            </a:pPr>
            <a:r>
              <a:rPr lang="en-US" dirty="0" smtClean="0"/>
              <a:t>Study of structure necessary</a:t>
            </a:r>
          </a:p>
          <a:p>
            <a:r>
              <a:rPr lang="en-US" dirty="0" smtClean="0"/>
              <a:t>Solid exist as two types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Crystalline Material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Amorphous Material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3763963"/>
          </a:xfrm>
        </p:spPr>
        <p:txBody>
          <a:bodyPr/>
          <a:lstStyle/>
          <a:p>
            <a:r>
              <a:rPr lang="en-US" dirty="0" smtClean="0"/>
              <a:t>The three indices are not separated by commas and are enclosed in curved brackets: (</a:t>
            </a:r>
            <a:r>
              <a:rPr lang="en-US" dirty="0" err="1" smtClean="0"/>
              <a:t>hkl</a:t>
            </a:r>
            <a:r>
              <a:rPr lang="en-US" dirty="0" smtClean="0"/>
              <a:t>) (112)</a:t>
            </a:r>
          </a:p>
          <a:p>
            <a:r>
              <a:rPr lang="en-US" dirty="0" smtClean="0"/>
              <a:t>If any of the indices is negative, a bar is placed in top of that index</a:t>
            </a:r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200400"/>
            <a:ext cx="78009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Crystalline Material: is one in which all the atoms are situated in an orderly repeating pattern extending in all three dimensions </a:t>
            </a:r>
            <a:r>
              <a:rPr lang="en-US" dirty="0" err="1" smtClean="0"/>
              <a:t>i.e</a:t>
            </a:r>
            <a:r>
              <a:rPr lang="en-US" dirty="0" smtClean="0"/>
              <a:t> </a:t>
            </a:r>
            <a:r>
              <a:rPr lang="en-US" dirty="0" err="1" smtClean="0"/>
              <a:t>Nacl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Crysrtal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crystal of a substance in which constituent particles are arranged in systematic &amp; geometrical particles. Mostly shape they </a:t>
            </a:r>
            <a:r>
              <a:rPr lang="en-US" dirty="0" err="1" smtClean="0"/>
              <a:t>aquire</a:t>
            </a:r>
            <a:r>
              <a:rPr lang="en-US" dirty="0" smtClean="0"/>
              <a:t> is regular polyhedron.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05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223838"/>
            <a:ext cx="86201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671513"/>
            <a:ext cx="871537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305</Words>
  <Application>Microsoft Office PowerPoint</Application>
  <PresentationFormat>On-screen Show (4:3)</PresentationFormat>
  <Paragraphs>27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Engineering Materials</vt:lpstr>
      <vt:lpstr>Structure of Metal</vt:lpstr>
      <vt:lpstr>Slide 3</vt:lpstr>
      <vt:lpstr>Slide 4</vt:lpstr>
      <vt:lpstr>Crysrtal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Crystal Planes</vt:lpstr>
      <vt:lpstr>Concept to find miller indices of a plane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Materials</dc:title>
  <dc:creator>Malik</dc:creator>
  <cp:lastModifiedBy>Malik</cp:lastModifiedBy>
  <cp:revision>15</cp:revision>
  <dcterms:created xsi:type="dcterms:W3CDTF">2020-03-23T15:54:12Z</dcterms:created>
  <dcterms:modified xsi:type="dcterms:W3CDTF">2020-03-26T04:32:41Z</dcterms:modified>
</cp:coreProperties>
</file>