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7" r:id="rId4"/>
    <p:sldId id="276" r:id="rId5"/>
    <p:sldId id="275" r:id="rId6"/>
    <p:sldId id="274" r:id="rId7"/>
    <p:sldId id="273" r:id="rId8"/>
    <p:sldId id="272" r:id="rId9"/>
    <p:sldId id="271" r:id="rId10"/>
    <p:sldId id="270" r:id="rId11"/>
    <p:sldId id="269" r:id="rId12"/>
    <p:sldId id="268" r:id="rId13"/>
    <p:sldId id="267" r:id="rId14"/>
    <p:sldId id="266" r:id="rId15"/>
    <p:sldId id="265" r:id="rId16"/>
    <p:sldId id="264" r:id="rId17"/>
    <p:sldId id="263" r:id="rId18"/>
    <p:sldId id="262" r:id="rId19"/>
    <p:sldId id="261" r:id="rId20"/>
    <p:sldId id="260" r:id="rId21"/>
    <p:sldId id="259" r:id="rId22"/>
    <p:sldId id="258" r:id="rId23"/>
    <p:sldId id="257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96A75-8F91-4391-B1C6-1F540AFA4F11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459F-D249-4378-BCB0-337DFA49C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12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96A75-8F91-4391-B1C6-1F540AFA4F11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459F-D249-4378-BCB0-337DFA49C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31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96A75-8F91-4391-B1C6-1F540AFA4F11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459F-D249-4378-BCB0-337DFA49C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894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96A75-8F91-4391-B1C6-1F540AFA4F11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459F-D249-4378-BCB0-337DFA49C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06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96A75-8F91-4391-B1C6-1F540AFA4F11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459F-D249-4378-BCB0-337DFA49C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06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96A75-8F91-4391-B1C6-1F540AFA4F11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459F-D249-4378-BCB0-337DFA49C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24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96A75-8F91-4391-B1C6-1F540AFA4F11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459F-D249-4378-BCB0-337DFA49C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76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96A75-8F91-4391-B1C6-1F540AFA4F11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459F-D249-4378-BCB0-337DFA49C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83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96A75-8F91-4391-B1C6-1F540AFA4F11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459F-D249-4378-BCB0-337DFA49C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632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96A75-8F91-4391-B1C6-1F540AFA4F11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459F-D249-4378-BCB0-337DFA49C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20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96A75-8F91-4391-B1C6-1F540AFA4F11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459F-D249-4378-BCB0-337DFA49C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40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96A75-8F91-4391-B1C6-1F540AFA4F11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A459F-D249-4378-BCB0-337DFA49C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7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apter 4&#10;Exchange Rate Determination&#10;&#10;Cost and Management Accounting: An Introduction,nd edition&#10;International Financial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040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actors that Influence&#10;Exchange Rates (2)&#10;&#10;Relative Inflation Rates&#10;$/&#10;£&#10;r1&#10;r0&#10;&#10;S1&#10;S0&#10;D1&#10;D0&#10;Quantity of £&#10;&#10;U.S. inflatio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742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actors that Influence&#10;Exchange Rates (3)&#10;&#10;Relative Interest Rates&#10;$/£&#10;r0&#10;r1&#10;&#10;S0&#10;S1&#10;D0&#10;D1&#10;Quantity of £&#10;&#10;U.S. interest ra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213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actors that Influence&#10;Exchange Rates (4)&#10;Relative Interest Rates&#10;• A relatively high interest rate may actually&#10;reflect 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880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actors that Influence&#10;Exchange Rates (5)&#10;Relative Interest Rates&#10;real&#10;nominal&#10;•&#10;interest ≅&#10;rate&#10;&#10;interest – inflation ra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276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actors that Influence&#10;Exchange Rates (6)&#10;&#10;Relative Income Levels&#10;$/£&#10;r1&#10;r0&#10;&#10;S0 ,S1&#10;D1&#10;D0&#10;&#10;U.S. income level ↑&#10;⇒ ↑ U.S. d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377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actors that Influence&#10;Exchange Rates (7)&#10;Government Controls&#10;• Governments may influence the equilibrium&#10;exchange rate by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843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actors that Influence&#10;Exchange Rates (8)&#10;Expectations&#10;• Foreign exchange markets react to any&#10;news that may have a futur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95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actors that Influence&#10;Exchange Rates (9)&#10;Expectations&#10;• Economic signals that affect exchange rates can&#10;change quickly, 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617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actors that Influence&#10;Exchange Rates (10)&#10;&#10;Interaction of Factors&#10;&#10;• The various factors sometimes interact and&#10;simultan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755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ow Factors Can Affect Exchange Rates&#10;Trade-Related&#10;Factors&#10;1. Inflation&#10;Differential&#10;2. Income&#10;Differential&#10;3. Gov’t Tra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168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apter Objectives&#10;•&#10;&#10;•&#10;&#10;•&#10;&#10;To explain how exchange rate&#10;movements are measured.&#10;To explain how the equilibrium&#10;exchange 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990"/>
            <a:ext cx="12192000" cy="687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367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actors that Influence&#10;Exchange Rates (11)&#10;Interaction of Factors&#10;• The sensitivity of an exchange rate to the&#10;factors i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304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actors that Influence&#10;Exchange Rates (12)&#10;Interaction of Factors&#10;• An understanding of exchange rate&#10;&#10;equilibrium does n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375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peculating on&#10;Anticipated Exchange Rates&#10;• Many commercial banks attempt to capitalize on&#10;their forecasts of anticipate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163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peculating on Anticipated Exchange Rates&#10;London Bank expects the exchange rate of the New&#10;Zealand dollar to appreciate ag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735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peculating on Anticipated Exchange Rates&#10;London Bank expects the exchange rate of the New&#10;Zealand dollar to depreciate f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7263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Speculating on&#10;Anticipated Exchange Rates&#10;• Exchange rates are very volatile, and a&#10;&#10;poor forecast can result in a large 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891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easuring Exchange Rate&#10;Movements (1)&#10;&#10;• An exchange rate measures the value of one&#10;currency in units of another currency.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909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easuring Exchange Rate&#10;Movements (2)&#10;• The percentage change (% ∆) in the&#10;value of a foreign currency is&#10;computed as&#10;St –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486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nnual Changes&#10;in the Value of the Euro&#10;∆&#10;&#10;Date&#10;&#10;Exchange Rate&#10;&#10;1/1/2000&#10;1/1/2001&#10;1/1/2002&#10;1/1/2003&#10;1/1/2004&#10;&#10;$1.001/€&#10;$.9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474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xchange Rate Equilibrium (1)&#10;• An exchange rate represents the price of a&#10;currency, which is determined by the&#10;demand fo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51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xchange Rate Equilibrium (2)&#10;Value of&#10;£&#10;$1.60&#10;$1.55&#10;$1.50&#10;&#10;S: Supply of £&#10;Equilibrium&#10;exchange rate&#10;D: Demand for £&#10;Quan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267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xchange Rate Equilibrium (3)&#10;• The liquidity of a currency affects the&#10;sensitivity of the exchange rate to specific&#10;tran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234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actors that Influence&#10;Exchange Rates (1)&#10;e = f ( ∆INF , ∆INT , ∆INC , ∆GC , ∆EXP )&#10;e&#10;∆ INF&#10;∆ INT&#10;∆ INC&#10;∆ GC&#10;∆ EXP&#10;&#10;= per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477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Widescreen</PresentationFormat>
  <Paragraphs>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UOS Sub-Campus Bhakkar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Saeed Ahmad</dc:creator>
  <cp:lastModifiedBy>Saeed Ahmad</cp:lastModifiedBy>
  <cp:revision>5</cp:revision>
  <dcterms:created xsi:type="dcterms:W3CDTF">2020-05-06T20:22:17Z</dcterms:created>
  <dcterms:modified xsi:type="dcterms:W3CDTF">2020-05-06T20:32:38Z</dcterms:modified>
</cp:coreProperties>
</file>