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156-12A1-45A4-8104-1C358D46438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FB7B-DEBC-4A42-ACE0-D380C1F9E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156-12A1-45A4-8104-1C358D46438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FB7B-DEBC-4A42-ACE0-D380C1F9E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156-12A1-45A4-8104-1C358D46438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FB7B-DEBC-4A42-ACE0-D380C1F9E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156-12A1-45A4-8104-1C358D46438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FB7B-DEBC-4A42-ACE0-D380C1F9E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156-12A1-45A4-8104-1C358D46438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FB7B-DEBC-4A42-ACE0-D380C1F9E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156-12A1-45A4-8104-1C358D46438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FB7B-DEBC-4A42-ACE0-D380C1F9E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156-12A1-45A4-8104-1C358D46438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FB7B-DEBC-4A42-ACE0-D380C1F9E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156-12A1-45A4-8104-1C358D46438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FB7B-DEBC-4A42-ACE0-D380C1F9E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156-12A1-45A4-8104-1C358D46438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FB7B-DEBC-4A42-ACE0-D380C1F9E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156-12A1-45A4-8104-1C358D46438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FB7B-DEBC-4A42-ACE0-D380C1F9E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156-12A1-45A4-8104-1C358D46438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FB7B-DEBC-4A42-ACE0-D380C1F9E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FB156-12A1-45A4-8104-1C358D46438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BFB7B-DEBC-4A42-ACE0-D380C1F9E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laria &#10;Dr S C Majhi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osquito cycle of plasmodium &#10;1. Completion of gametogomy &#10; Exflagellation of microgamete and maturation of gametes &#10; F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Once inside the erythrocyte, the parasite transforms into the &#10;ring form, which then enlarges to become a trophozoite. &#10;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ebrile paroxysms are characterized by high fever, sweats, and &#10;headache, as well as myalgia, back pain, abdominal pain, 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 Paroxysms coincide with the rupture of schizonts that occurs &#10;every 48 hr with P. vivax and P. ovale, resulting in fe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 Children with malaria often lack typical paroxysms and have nonspecific &#10;symptoms, including fever (may be low-grade bu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ymptoms Signs lab &#10;Fever Splenomegaly Anemia &#10;Headache hepatomegaly Thrombocytopenia &#10;Drowsiness Pallor Normal/ low TLC 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WHO has identified 10 complications of P. falciparum malaria that define severe &#10;malaria &#10;1. Impaired consciousness &#10;2. P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 The most common serious complication is severe anemia. &#10; Serious complications that appear unique to P. falciparum &#10;in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arasite and RBCs &#10; P. falciparum -immature and mature erythrocytes &#10; P. ovale and P. vivax - immature erythrocytes &#10;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iagnosis &#10; The diagnosis of malaria &#10;Giemsa-stained smears of peripheral blood or &#10;rapid immunochromatographic assay. &#10;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laria &#10; Introduction &#10; Epidemiology of malaria in India &#10; Life cycle of plasmodium and pathophysiology of malaria &#10;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iagnosis &#10; A single negative blood smear does not exclude malaria. &#10; Most symptomatic patients with malaria will have 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ifferential diagnosis &#10; viral infections such as influenza and hepatitis, &#10; sepsis, &#10; pneumonia, &#10; meningitis, encep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omplications &#10; Severe malarial anemia (hemoglobin &lt; 5 g/dL) is the most common &#10;severe complication of malaria in child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erebral malaria &#10; Cerebral malaria is defined as the presence of coma in a child with P. falciparum &#10;parasitemia and a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acts to remember &#10; Severe disease and death from P. vivax are usually due to severe &#10;anemia and sometimes to splenic ru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erminology &#10;Recrudescence after a primary attack may occur from the survival of &#10;erythrocyte forms in the bloodstream. &#10;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New malaria treatment guidelines in &#10;Uncomplicated malaria &#10;Uncomplicated P. vivax- &#10; Chloroquine for 3 days (Day 1: 10 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omplicated malaria &#10;Initial treatment &#10; Parenteral Artemisin derivatives (Artesunate, Artemether, &#10;Arteether) or &#10; Pa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revention &#10; Malaria prevention consists of &#10;Reducing exposure to infected mosquitoes and &#10;Chemoprophylaxis &#10; Chemopr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hemoprophylaxis &#10; Short term chemoprophylaxis (&lt;6 weeks): &#10;Doxycycline(2 days before to 4 weeks after leaving &#10;area) &#10;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now malaria and why &#10; Malaria is an acute and chronic illness characterized by &#10;paroxysms of fever, chills, sweats, fa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hank you 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alaria in children- nel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alaria in children- nel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RTS,S vaccine</a:t>
            </a:r>
          </a:p>
          <a:p>
            <a:r>
              <a:rPr lang="en-US" dirty="0" smtClean="0"/>
              <a:t>Efficacy  17-56% in uncomplicated</a:t>
            </a:r>
          </a:p>
          <a:p>
            <a:r>
              <a:rPr lang="en-US" dirty="0" smtClean="0"/>
              <a:t>30-50% </a:t>
            </a:r>
            <a:r>
              <a:rPr lang="en-US" smtClean="0"/>
              <a:t>in complicated cases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alaria in children- nel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770"/>
            <a:ext cx="9144000" cy="6917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 4 species of Plasmodium were known to cause malaria in humans: &#10;P. falciparum, &#10;P. malariae, &#10;P. ovale, and &#10;P. vivax. 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pidemiology of malaria in india &#10;Season: most common in July-November &#10;Definitive host: Anopheles mosquito &#10;Intermediat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odes of malaria transmission &#10; Bite of female anopheline mosquitoes: Infective form: &#10;sporozoites &#10; Infection of bloo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osts involved in transmission of &#10;malaria &#10;Man Female anopheles mosquito &#10;Secondary host Primary host &#10;Intermediate hos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uman cycle of plasmodium &#10;1. Pre erythrocytic schizogony &#10; Development of sporozoites in liver parenchyma &#10; Liberated 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. Gametogony &#10; Some merozoites develop in RBCs of spleen and bone marrow &#10;to form ‘Gametocytes’ &#10;4. Exo erythorocytic s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</Words>
  <Application>Microsoft Office PowerPoint</Application>
  <PresentationFormat>On-screen Show (4:3)</PresentationFormat>
  <Paragraphs>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Vaccine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Arooj</dc:creator>
  <cp:lastModifiedBy>Dr. Arooj</cp:lastModifiedBy>
  <cp:revision>3</cp:revision>
  <dcterms:created xsi:type="dcterms:W3CDTF">2016-05-01T19:51:44Z</dcterms:created>
  <dcterms:modified xsi:type="dcterms:W3CDTF">2017-02-26T19:32:48Z</dcterms:modified>
</cp:coreProperties>
</file>