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0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5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5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2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7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7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9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8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56E4C-D958-47A6-8A4B-D85E7EE650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605E8-A833-4137-B287-B07AD0F35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9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 An Extension programme&#10; is a statement of&#10;Situation, objectives, problems and&#10;solutions.&#10; Is a set of clearly defined,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3" y="0"/>
            <a:ext cx="113053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992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 Formative evaluation: ensures that a program or&#10;program activity is feasible, appropriate, and&#10;acceptable before it is f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82" y="245485"/>
            <a:ext cx="11409218" cy="6467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203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hanks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5" y="166255"/>
            <a:ext cx="11901055" cy="638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594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rinciples, Steps of programme planning, evaluation and monitoring of programme plan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0"/>
            <a:ext cx="11367655" cy="665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989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rinciples, Steps of programme planning, evaluation and monitoring of programme plan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1" y="0"/>
            <a:ext cx="11409219" cy="6820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77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Planning and Monitoring? &lt;ul&gt;&lt;li&gt;Planning:  &lt;/li&gt;&lt;/ul&gt;&lt;ul&gt;&lt;ul&gt;&lt;li&gt;Scheduling activities  (what steps? in what ord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2" y="543357"/>
            <a:ext cx="11942618" cy="631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14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 Planning is designing courses of action to achieve&#10;ends.&#10; Planning is a progressive step by step process.&#10;It is never c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36419"/>
            <a:ext cx="11679382" cy="610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1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 Programme planning is viewed as a process through which&#10;representatives of the people are intensively involved with&#10;ext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09" y="162358"/>
            <a:ext cx="11617036" cy="642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373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 Extension programme planning is a process.&#10; Extension programme planning is a decision&#10;making process.&#10; Extension prog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82" y="207818"/>
            <a:ext cx="10931236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309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 Extension programme planning is social&#10;action process.&#10; Extension programme planning is&#10;collaborative efforts.&#10; Extens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6" y="187036"/>
            <a:ext cx="11776364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472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xtension education deepak gaut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207818"/>
            <a:ext cx="11984181" cy="642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50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elf Evaluation:&#10; This is to be carried out every extension&#10;worker.&#10; This require self critical attitude which is&#10;essen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6" y="910502"/>
            <a:ext cx="12004964" cy="573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974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nternal Evaluation:&#10; Evaluation carried to by the agency&#10;responsible for the planning and&#10;implementation of the programm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45" y="0"/>
            <a:ext cx="11180619" cy="642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97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2</cp:revision>
  <dcterms:created xsi:type="dcterms:W3CDTF">2020-05-03T10:06:35Z</dcterms:created>
  <dcterms:modified xsi:type="dcterms:W3CDTF">2020-05-03T10:20:43Z</dcterms:modified>
</cp:coreProperties>
</file>