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2" r:id="rId20"/>
    <p:sldId id="278" r:id="rId21"/>
    <p:sldId id="274" r:id="rId22"/>
    <p:sldId id="279" r:id="rId23"/>
    <p:sldId id="275" r:id="rId24"/>
    <p:sldId id="280" r:id="rId25"/>
    <p:sldId id="283" r:id="rId26"/>
    <p:sldId id="309" r:id="rId27"/>
    <p:sldId id="276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7" r:id="rId49"/>
    <p:sldId id="308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1D30D-B2F8-49C2-A449-17BAD1A23C3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5E62E-219F-4F05-840D-D1DE60657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2C3F-E3E4-446C-AB09-1D80AB755CAB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AC1E-365B-4603-AA42-5093AF9E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Autofit/>
          </a:bodyPr>
          <a:lstStyle/>
          <a:p>
            <a:r>
              <a:rPr lang="en-US" sz="7200" dirty="0" smtClean="0"/>
              <a:t>Consequences of </a:t>
            </a:r>
            <a:r>
              <a:rPr lang="en-US" sz="7200" dirty="0"/>
              <a:t>E</a:t>
            </a:r>
            <a:r>
              <a:rPr lang="en-US" sz="7200" dirty="0" smtClean="0"/>
              <a:t>instein’s postulates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78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448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3914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4478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Lorentz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10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-10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-11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EX:20.2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-11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-12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79248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-13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9247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1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Transformation of Velocities</a:t>
            </a:r>
            <a:endParaRPr lang="en-US" sz="8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938" y="2514600"/>
            <a:ext cx="6025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5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 -15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3716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624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28774"/>
            <a:ext cx="7315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" y="2286000"/>
            <a:ext cx="7610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E: 18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89" y="2057400"/>
            <a:ext cx="8547391" cy="231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-18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83391"/>
            <a:ext cx="5943600" cy="39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3" y="3429000"/>
            <a:ext cx="77308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50" y="2133600"/>
            <a:ext cx="820714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20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8" y="2286000"/>
            <a:ext cx="867810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2" y="1981994"/>
            <a:ext cx="46767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23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6781800" cy="199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23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828800"/>
            <a:ext cx="55435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20.3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24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92" y="2895600"/>
            <a:ext cx="8655058" cy="12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24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678" y="1547812"/>
            <a:ext cx="5725121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886" y="2971800"/>
            <a:ext cx="624567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27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787310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27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51641" cy="25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28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67" y="3048000"/>
            <a:ext cx="70442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28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572000" cy="47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 29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68" y="2667000"/>
            <a:ext cx="7437932" cy="146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29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6932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29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476999" cy="25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43213"/>
            <a:ext cx="6553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Relation between energy and momentum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EX:20.4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90738"/>
            <a:ext cx="74676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20.5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Sol: 20.5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90724"/>
            <a:ext cx="7696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122</Words>
  <Application>Microsoft Office PowerPoint</Application>
  <PresentationFormat>On-screen Show (4:3)</PresentationFormat>
  <Paragraphs>48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Consequences of Einstein’s postulates</vt:lpstr>
      <vt:lpstr>EX:20.2</vt:lpstr>
      <vt:lpstr>Sol: 20.2</vt:lpstr>
      <vt:lpstr>EX 20.3</vt:lpstr>
      <vt:lpstr>Sol: 20.3</vt:lpstr>
      <vt:lpstr>EX:20.4</vt:lpstr>
      <vt:lpstr>Sol: 20.4</vt:lpstr>
      <vt:lpstr>Ex: 20.5</vt:lpstr>
      <vt:lpstr>Sol: 20.5</vt:lpstr>
      <vt:lpstr>Ex: 20.6</vt:lpstr>
      <vt:lpstr>Sol: 20.6</vt:lpstr>
      <vt:lpstr>Ex: 20.7</vt:lpstr>
      <vt:lpstr>Sol: 20.7</vt:lpstr>
      <vt:lpstr>Ex: 20.8</vt:lpstr>
      <vt:lpstr>Sol: 20.8</vt:lpstr>
      <vt:lpstr>Slide 16</vt:lpstr>
      <vt:lpstr>Ex 10</vt:lpstr>
      <vt:lpstr>Sol -10</vt:lpstr>
      <vt:lpstr>Ex -11</vt:lpstr>
      <vt:lpstr>Sol -11</vt:lpstr>
      <vt:lpstr>Ex -12</vt:lpstr>
      <vt:lpstr>Sol -12</vt:lpstr>
      <vt:lpstr>Ex -13</vt:lpstr>
      <vt:lpstr>Sol -13</vt:lpstr>
      <vt:lpstr>Transformation of Velocities</vt:lpstr>
      <vt:lpstr>Slide 26</vt:lpstr>
      <vt:lpstr>Ex -15</vt:lpstr>
      <vt:lpstr>Sol  -15</vt:lpstr>
      <vt:lpstr>Ex: 16</vt:lpstr>
      <vt:lpstr>Sol:16</vt:lpstr>
      <vt:lpstr>E: 18</vt:lpstr>
      <vt:lpstr>Sol -18</vt:lpstr>
      <vt:lpstr>Slide 33</vt:lpstr>
      <vt:lpstr>Ex 20</vt:lpstr>
      <vt:lpstr>Sol 20</vt:lpstr>
      <vt:lpstr>Ex 21</vt:lpstr>
      <vt:lpstr>Sol 21</vt:lpstr>
      <vt:lpstr>Ex 23</vt:lpstr>
      <vt:lpstr>Sol 23</vt:lpstr>
      <vt:lpstr>Ex 24</vt:lpstr>
      <vt:lpstr>Sol 24</vt:lpstr>
      <vt:lpstr>Slide 42</vt:lpstr>
      <vt:lpstr>EX 27</vt:lpstr>
      <vt:lpstr>Sol 27</vt:lpstr>
      <vt:lpstr>EX 28</vt:lpstr>
      <vt:lpstr>Sol 28</vt:lpstr>
      <vt:lpstr>EX 29</vt:lpstr>
      <vt:lpstr>Sol 29</vt:lpstr>
      <vt:lpstr>Ex 29</vt:lpstr>
      <vt:lpstr>Relation between energy and momentum 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Consequences of Einstein’s postulates</dc:title>
  <dc:creator>SOFTAGE</dc:creator>
  <cp:lastModifiedBy>SOFTAGE</cp:lastModifiedBy>
  <cp:revision>31</cp:revision>
  <dcterms:created xsi:type="dcterms:W3CDTF">2020-03-25T13:02:27Z</dcterms:created>
  <dcterms:modified xsi:type="dcterms:W3CDTF">2020-04-01T03:06:53Z</dcterms:modified>
</cp:coreProperties>
</file>