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4" r:id="rId2"/>
    <p:sldId id="275" r:id="rId3"/>
    <p:sldId id="265" r:id="rId4"/>
    <p:sldId id="273" r:id="rId5"/>
    <p:sldId id="266" r:id="rId6"/>
    <p:sldId id="267" r:id="rId7"/>
    <p:sldId id="268" r:id="rId8"/>
    <p:sldId id="269" r:id="rId9"/>
    <p:sldId id="27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7" d="100"/>
          <a:sy n="47" d="100"/>
        </p:scale>
        <p:origin x="-1373" y="-46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0321B31-7BB4-4994-A9B0-8ADD0A3417F4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9379C58-8192-40F9-95BA-D81D8EA9BF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321B31-7BB4-4994-A9B0-8ADD0A3417F4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79C58-8192-40F9-95BA-D81D8EA9BF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321B31-7BB4-4994-A9B0-8ADD0A3417F4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79C58-8192-40F9-95BA-D81D8EA9BF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321B31-7BB4-4994-A9B0-8ADD0A3417F4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79C58-8192-40F9-95BA-D81D8EA9BFC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321B31-7BB4-4994-A9B0-8ADD0A3417F4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79C58-8192-40F9-95BA-D81D8EA9BFC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321B31-7BB4-4994-A9B0-8ADD0A3417F4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79C58-8192-40F9-95BA-D81D8EA9BFC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321B31-7BB4-4994-A9B0-8ADD0A3417F4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79C58-8192-40F9-95BA-D81D8EA9BFC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321B31-7BB4-4994-A9B0-8ADD0A3417F4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79C58-8192-40F9-95BA-D81D8EA9BFC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321B31-7BB4-4994-A9B0-8ADD0A3417F4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79C58-8192-40F9-95BA-D81D8EA9BF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20321B31-7BB4-4994-A9B0-8ADD0A3417F4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79C58-8192-40F9-95BA-D81D8EA9BFC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0321B31-7BB4-4994-A9B0-8ADD0A3417F4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9379C58-8192-40F9-95BA-D81D8EA9BFC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0321B31-7BB4-4994-A9B0-8ADD0A3417F4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9379C58-8192-40F9-95BA-D81D8EA9BFC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6A9163A-CD84-4DEC-9955-F010E87A77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/>
              <a:t>COMMUNICATION SKILLS</a:t>
            </a:r>
            <a:br>
              <a:rPr lang="en-US" sz="6000" dirty="0" smtClean="0"/>
            </a:br>
            <a:endParaRPr lang="en-US" sz="6000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9777F6B-A3AF-4659-8DEE-9567FCAAF9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(ENG-102)</a:t>
            </a:r>
          </a:p>
          <a:p>
            <a:r>
              <a:rPr lang="en-US" dirty="0" smtClean="0"/>
              <a:t>BS FOOD SCIENCE AND NUTRITION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SEMESTER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2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6A9163A-CD84-4DEC-9955-F010E87A77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Topic Functional CV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9777F6B-A3AF-4659-8DEE-9567FCAAF9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317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7536CE4-D61A-4B07-A3ED-E30FF134B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/>
          </a:p>
          <a:p>
            <a:r>
              <a:rPr lang="en-US" sz="2400" dirty="0"/>
              <a:t>A functional CV places the emphasis on your skills and expertise rather than the chronology of your employment to date.</a:t>
            </a:r>
            <a:endParaRPr lang="en-US" sz="2800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5EB765F7-BB6D-4FB3-9687-041FC71F4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Functional CV</a:t>
            </a:r>
          </a:p>
        </p:txBody>
      </p:sp>
    </p:spTree>
    <p:extLst>
      <p:ext uri="{BB962C8B-B14F-4D97-AF65-F5344CB8AC3E}">
        <p14:creationId xmlns:p14="http://schemas.microsoft.com/office/powerpoint/2010/main" val="2417049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7536CE4-D61A-4B07-A3ED-E30FF134B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Functional CV typically starts with a personal profile which highlights the achievements, skills and personal qualities that you possess.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5EB765F7-BB6D-4FB3-9687-041FC71F4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to structure it?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853448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7536CE4-D61A-4B07-A3ED-E30FF134B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Academics</a:t>
            </a:r>
          </a:p>
          <a:p>
            <a:r>
              <a:rPr lang="en-US" sz="3200" dirty="0"/>
              <a:t>Corporate</a:t>
            </a: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5EB765F7-BB6D-4FB3-9687-041FC71F4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Types of Functional CV</a:t>
            </a:r>
          </a:p>
        </p:txBody>
      </p:sp>
    </p:spTree>
    <p:extLst>
      <p:ext uri="{BB962C8B-B14F-4D97-AF65-F5344CB8AC3E}">
        <p14:creationId xmlns:p14="http://schemas.microsoft.com/office/powerpoint/2010/main" val="4126446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7536CE4-D61A-4B07-A3ED-E30FF134B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Used for academic applications (graduate student applications, scholarship applications)</a:t>
            </a:r>
          </a:p>
          <a:p>
            <a:r>
              <a:rPr lang="en-US" sz="2400" dirty="0"/>
              <a:t>Usually more detailed</a:t>
            </a:r>
          </a:p>
          <a:p>
            <a:r>
              <a:rPr lang="en-US" sz="2400" dirty="0"/>
              <a:t>Focuses mainly on academic achievements,</a:t>
            </a:r>
          </a:p>
          <a:p>
            <a:r>
              <a:rPr lang="en-US" sz="2400" dirty="0"/>
              <a:t>Relevant projects and courses mentioned</a:t>
            </a:r>
            <a:endParaRPr lang="en-US" sz="2800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5EB765F7-BB6D-4FB3-9687-041FC71F4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academics</a:t>
            </a:r>
          </a:p>
        </p:txBody>
      </p:sp>
    </p:spTree>
    <p:extLst>
      <p:ext uri="{BB962C8B-B14F-4D97-AF65-F5344CB8AC3E}">
        <p14:creationId xmlns:p14="http://schemas.microsoft.com/office/powerpoint/2010/main" val="1192281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7536CE4-D61A-4B07-A3ED-E30FF134B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Used for getting jobs</a:t>
            </a:r>
          </a:p>
          <a:p>
            <a:r>
              <a:rPr lang="en-US" sz="2800" dirty="0"/>
              <a:t>Specific to the needs of the employer</a:t>
            </a:r>
          </a:p>
          <a:p>
            <a:r>
              <a:rPr lang="en-US" sz="2800" dirty="0"/>
              <a:t>Focuses mainly on work experience and relevant academic affiliations</a:t>
            </a:r>
            <a:endParaRPr lang="en-US" sz="3200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5EB765F7-BB6D-4FB3-9687-041FC71F4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corporate</a:t>
            </a:r>
          </a:p>
        </p:txBody>
      </p:sp>
    </p:spTree>
    <p:extLst>
      <p:ext uri="{BB962C8B-B14F-4D97-AF65-F5344CB8AC3E}">
        <p14:creationId xmlns:p14="http://schemas.microsoft.com/office/powerpoint/2010/main" val="3735500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7536CE4-D61A-4B07-A3ED-E30FF134B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If you changed Jobs frequently</a:t>
            </a:r>
          </a:p>
          <a:p>
            <a:r>
              <a:rPr lang="en-US" sz="3200" dirty="0"/>
              <a:t>If you are a more mature applicant (not aging)</a:t>
            </a:r>
            <a:endParaRPr lang="en-US" sz="3600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5EB765F7-BB6D-4FB3-9687-041FC71F4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Advantages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603983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7536CE4-D61A-4B07-A3ED-E30FF134B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If you do not have much work experience, you may struggle to highlight achievements in a separate section</a:t>
            </a:r>
          </a:p>
          <a:p>
            <a:r>
              <a:rPr lang="en-US" sz="2400" dirty="0"/>
              <a:t>Most employers do not like these kind because they focus their attention on what you have done instead of your skills.</a:t>
            </a:r>
            <a:endParaRPr lang="en-US" sz="2800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5EB765F7-BB6D-4FB3-9687-041FC71F4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Disadvantages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9417234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</TotalTime>
  <Words>177</Words>
  <Application>Microsoft Office PowerPoint</Application>
  <PresentationFormat>Custom</PresentationFormat>
  <Paragraphs>29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COMMUNICATION SKILLS </vt:lpstr>
      <vt:lpstr>Topic Functional CV</vt:lpstr>
      <vt:lpstr>Functional CV</vt:lpstr>
      <vt:lpstr>How to structure it?</vt:lpstr>
      <vt:lpstr>Types of Functional CV</vt:lpstr>
      <vt:lpstr>academics</vt:lpstr>
      <vt:lpstr>corporate</vt:lpstr>
      <vt:lpstr>Advantages</vt:lpstr>
      <vt:lpstr>Disadvantages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Functional CV</dc:title>
  <dc:creator>Muhammad Suleman Bashir</dc:creator>
  <cp:lastModifiedBy>YAM TECH</cp:lastModifiedBy>
  <cp:revision>3</cp:revision>
  <dcterms:created xsi:type="dcterms:W3CDTF">2020-05-03T15:25:05Z</dcterms:created>
  <dcterms:modified xsi:type="dcterms:W3CDTF">2020-05-06T12:22:55Z</dcterms:modified>
</cp:coreProperties>
</file>