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7" r:id="rId4"/>
    <p:sldId id="257" r:id="rId5"/>
    <p:sldId id="263" r:id="rId6"/>
    <p:sldId id="262" r:id="rId7"/>
    <p:sldId id="259" r:id="rId8"/>
    <p:sldId id="261" r:id="rId9"/>
    <p:sldId id="260" r:id="rId10"/>
    <p:sldId id="268" r:id="rId11"/>
    <p:sldId id="269" r:id="rId12"/>
    <p:sldId id="276" r:id="rId13"/>
    <p:sldId id="278" r:id="rId14"/>
    <p:sldId id="274" r:id="rId15"/>
    <p:sldId id="275" r:id="rId16"/>
    <p:sldId id="270"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B0C1B-DF48-4F6F-80EC-C2A715E0E600}" type="doc">
      <dgm:prSet loTypeId="urn:microsoft.com/office/officeart/2005/8/layout/orgChart1" loCatId="hierarchy" qsTypeId="urn:microsoft.com/office/officeart/2005/8/quickstyle/3d3" qsCatId="3D" csTypeId="urn:microsoft.com/office/officeart/2005/8/colors/colorful5" csCatId="colorful" phldr="1"/>
      <dgm:spPr/>
      <dgm:t>
        <a:bodyPr/>
        <a:lstStyle/>
        <a:p>
          <a:endParaRPr lang="en-GB"/>
        </a:p>
      </dgm:t>
    </dgm:pt>
    <dgm:pt modelId="{08546B89-A97A-41BC-96B6-0E52C4611A79}">
      <dgm:prSet phldrT="[Text]"/>
      <dgm:spPr/>
      <dgm:t>
        <a:bodyPr/>
        <a:lstStyle/>
        <a:p>
          <a:r>
            <a:rPr lang="en-US" dirty="0"/>
            <a:t>Relationship with Allah and His Prophet (SAW).</a:t>
          </a:r>
          <a:endParaRPr lang="en-GB" dirty="0"/>
        </a:p>
      </dgm:t>
    </dgm:pt>
    <dgm:pt modelId="{8AB4AB09-B7C0-44BC-9927-C9FA5ED2D63C}" type="parTrans" cxnId="{4F980603-9695-4B66-B650-CEC2EC6F3A0F}">
      <dgm:prSet/>
      <dgm:spPr/>
      <dgm:t>
        <a:bodyPr/>
        <a:lstStyle/>
        <a:p>
          <a:endParaRPr lang="en-GB"/>
        </a:p>
      </dgm:t>
    </dgm:pt>
    <dgm:pt modelId="{AC459D14-EFA3-4D45-9BE7-9BAC8174EA09}" type="sibTrans" cxnId="{4F980603-9695-4B66-B650-CEC2EC6F3A0F}">
      <dgm:prSet/>
      <dgm:spPr/>
      <dgm:t>
        <a:bodyPr/>
        <a:lstStyle/>
        <a:p>
          <a:endParaRPr lang="en-GB"/>
        </a:p>
      </dgm:t>
    </dgm:pt>
    <dgm:pt modelId="{0D08BD1D-6E31-4258-9E61-7F4CE3E9615B}">
      <dgm:prSet phldrT="[Text]"/>
      <dgm:spPr/>
      <dgm:t>
        <a:bodyPr/>
        <a:lstStyle/>
        <a:p>
          <a:r>
            <a:rPr lang="en-US" dirty="0"/>
            <a:t>Relationship with human being.</a:t>
          </a:r>
          <a:endParaRPr lang="en-GB" dirty="0"/>
        </a:p>
      </dgm:t>
    </dgm:pt>
    <dgm:pt modelId="{F085356E-B7E3-4A16-9622-34E63EADDA89}" type="parTrans" cxnId="{95180D37-5A73-4DB8-A019-C498015C32F3}">
      <dgm:prSet/>
      <dgm:spPr/>
      <dgm:t>
        <a:bodyPr/>
        <a:lstStyle/>
        <a:p>
          <a:endParaRPr lang="en-GB"/>
        </a:p>
      </dgm:t>
    </dgm:pt>
    <dgm:pt modelId="{BE1EC307-48A6-41BA-AD4B-AB5A258587D6}" type="sibTrans" cxnId="{95180D37-5A73-4DB8-A019-C498015C32F3}">
      <dgm:prSet/>
      <dgm:spPr/>
      <dgm:t>
        <a:bodyPr/>
        <a:lstStyle/>
        <a:p>
          <a:endParaRPr lang="en-GB"/>
        </a:p>
      </dgm:t>
    </dgm:pt>
    <dgm:pt modelId="{D0492436-8F67-4C00-A17D-332A3E76F0AC}">
      <dgm:prSet phldrT="[Text]"/>
      <dgm:spPr/>
      <dgm:t>
        <a:bodyPr/>
        <a:lstStyle/>
        <a:p>
          <a:r>
            <a:rPr lang="en-US" dirty="0"/>
            <a:t>Our personality</a:t>
          </a:r>
          <a:endParaRPr lang="en-GB" dirty="0"/>
        </a:p>
      </dgm:t>
    </dgm:pt>
    <dgm:pt modelId="{912CDBC4-7605-4692-9FF6-0E31C63724FC}" type="parTrans" cxnId="{CC0CEBE2-2229-4323-B970-047C7A92798A}">
      <dgm:prSet/>
      <dgm:spPr/>
      <dgm:t>
        <a:bodyPr/>
        <a:lstStyle/>
        <a:p>
          <a:endParaRPr lang="en-GB"/>
        </a:p>
      </dgm:t>
    </dgm:pt>
    <dgm:pt modelId="{C1A94868-DFA4-422B-979A-8EF32897F9F7}" type="sibTrans" cxnId="{CC0CEBE2-2229-4323-B970-047C7A92798A}">
      <dgm:prSet/>
      <dgm:spPr/>
      <dgm:t>
        <a:bodyPr/>
        <a:lstStyle/>
        <a:p>
          <a:endParaRPr lang="en-GB"/>
        </a:p>
      </dgm:t>
    </dgm:pt>
    <dgm:pt modelId="{9819D8C4-E32B-43F3-9367-487427FD6BC1}">
      <dgm:prSet phldrT="[Text]"/>
      <dgm:spPr/>
      <dgm:t>
        <a:bodyPr/>
        <a:lstStyle/>
        <a:p>
          <a:r>
            <a:rPr lang="en-US" dirty="0"/>
            <a:t>Development of our positive personality.</a:t>
          </a:r>
          <a:endParaRPr lang="en-GB" dirty="0"/>
        </a:p>
      </dgm:t>
    </dgm:pt>
    <dgm:pt modelId="{87485E34-CF65-40BE-92FE-55C9E6D0629E}" type="parTrans" cxnId="{8473CABC-B2F7-447B-A288-638DA990BB87}">
      <dgm:prSet/>
      <dgm:spPr/>
      <dgm:t>
        <a:bodyPr/>
        <a:lstStyle/>
        <a:p>
          <a:endParaRPr lang="en-GB"/>
        </a:p>
      </dgm:t>
    </dgm:pt>
    <dgm:pt modelId="{8BCA6ED9-9381-4B78-AD94-572322070152}" type="sibTrans" cxnId="{8473CABC-B2F7-447B-A288-638DA990BB87}">
      <dgm:prSet/>
      <dgm:spPr/>
      <dgm:t>
        <a:bodyPr/>
        <a:lstStyle/>
        <a:p>
          <a:endParaRPr lang="en-GB"/>
        </a:p>
      </dgm:t>
    </dgm:pt>
    <dgm:pt modelId="{E95953F0-A163-456F-B279-E05042FFFCCA}">
      <dgm:prSet/>
      <dgm:spPr/>
      <dgm:t>
        <a:bodyPr/>
        <a:lstStyle/>
        <a:p>
          <a:r>
            <a:rPr lang="en-US" dirty="0"/>
            <a:t>Our personality and vision</a:t>
          </a:r>
          <a:endParaRPr lang="en-GB" dirty="0"/>
        </a:p>
      </dgm:t>
    </dgm:pt>
    <dgm:pt modelId="{3803EA72-3950-4357-8518-BFB9E09E2037}" type="parTrans" cxnId="{44D075D2-116E-44C1-AFB2-F8E711A3AB4B}">
      <dgm:prSet/>
      <dgm:spPr/>
      <dgm:t>
        <a:bodyPr/>
        <a:lstStyle/>
        <a:p>
          <a:endParaRPr lang="en-GB"/>
        </a:p>
      </dgm:t>
    </dgm:pt>
    <dgm:pt modelId="{DDD3F310-5BFD-412E-BFDE-C744906D0C6B}" type="sibTrans" cxnId="{44D075D2-116E-44C1-AFB2-F8E711A3AB4B}">
      <dgm:prSet/>
      <dgm:spPr/>
      <dgm:t>
        <a:bodyPr/>
        <a:lstStyle/>
        <a:p>
          <a:endParaRPr lang="en-GB"/>
        </a:p>
      </dgm:t>
    </dgm:pt>
    <dgm:pt modelId="{3BFC3478-853B-4EF9-A8E3-3E8558DB647F}">
      <dgm:prSet/>
      <dgm:spPr/>
      <dgm:t>
        <a:bodyPr/>
        <a:lstStyle/>
        <a:p>
          <a:r>
            <a:rPr lang="en-US" dirty="0"/>
            <a:t>Elimination of our negative personality</a:t>
          </a:r>
          <a:endParaRPr lang="en-GB" dirty="0"/>
        </a:p>
      </dgm:t>
    </dgm:pt>
    <dgm:pt modelId="{C7F1D235-FEE3-4D3B-94B9-80807E9312A0}" type="parTrans" cxnId="{C629B85A-CD33-439F-802C-6B55F08A0DBC}">
      <dgm:prSet/>
      <dgm:spPr/>
      <dgm:t>
        <a:bodyPr/>
        <a:lstStyle/>
        <a:p>
          <a:endParaRPr lang="en-GB"/>
        </a:p>
      </dgm:t>
    </dgm:pt>
    <dgm:pt modelId="{598C422C-36CE-4441-994E-F9D6CED7E116}" type="sibTrans" cxnId="{C629B85A-CD33-439F-802C-6B55F08A0DBC}">
      <dgm:prSet/>
      <dgm:spPr/>
      <dgm:t>
        <a:bodyPr/>
        <a:lstStyle/>
        <a:p>
          <a:endParaRPr lang="en-GB"/>
        </a:p>
      </dgm:t>
    </dgm:pt>
    <dgm:pt modelId="{3478595C-209C-4DB2-A210-7CDBCEF98183}" type="pres">
      <dgm:prSet presAssocID="{78BB0C1B-DF48-4F6F-80EC-C2A715E0E600}" presName="hierChild1" presStyleCnt="0">
        <dgm:presLayoutVars>
          <dgm:orgChart val="1"/>
          <dgm:chPref val="1"/>
          <dgm:dir/>
          <dgm:animOne val="branch"/>
          <dgm:animLvl val="lvl"/>
          <dgm:resizeHandles/>
        </dgm:presLayoutVars>
      </dgm:prSet>
      <dgm:spPr/>
    </dgm:pt>
    <dgm:pt modelId="{E98311CD-D43D-4C8B-8DB9-38534AE2D9DB}" type="pres">
      <dgm:prSet presAssocID="{08546B89-A97A-41BC-96B6-0E52C4611A79}" presName="hierRoot1" presStyleCnt="0">
        <dgm:presLayoutVars>
          <dgm:hierBranch val="init"/>
        </dgm:presLayoutVars>
      </dgm:prSet>
      <dgm:spPr/>
    </dgm:pt>
    <dgm:pt modelId="{8D33D186-751D-4D79-8B62-92EA8302D78F}" type="pres">
      <dgm:prSet presAssocID="{08546B89-A97A-41BC-96B6-0E52C4611A79}" presName="rootComposite1" presStyleCnt="0"/>
      <dgm:spPr/>
    </dgm:pt>
    <dgm:pt modelId="{010B39A3-40E6-403B-A1F9-705CEF37D212}" type="pres">
      <dgm:prSet presAssocID="{08546B89-A97A-41BC-96B6-0E52C4611A79}" presName="rootText1" presStyleLbl="node0" presStyleIdx="0" presStyleCnt="1">
        <dgm:presLayoutVars>
          <dgm:chPref val="3"/>
        </dgm:presLayoutVars>
      </dgm:prSet>
      <dgm:spPr/>
    </dgm:pt>
    <dgm:pt modelId="{730EEDFF-1F25-4F59-942B-5B1281870B24}" type="pres">
      <dgm:prSet presAssocID="{08546B89-A97A-41BC-96B6-0E52C4611A79}" presName="rootConnector1" presStyleLbl="node1" presStyleIdx="0" presStyleCnt="0"/>
      <dgm:spPr/>
    </dgm:pt>
    <dgm:pt modelId="{C0BB6A0D-1766-4671-99CC-54377E42491D}" type="pres">
      <dgm:prSet presAssocID="{08546B89-A97A-41BC-96B6-0E52C4611A79}" presName="hierChild2" presStyleCnt="0"/>
      <dgm:spPr/>
    </dgm:pt>
    <dgm:pt modelId="{63C20A73-DED8-4C52-8C11-42DC12085691}" type="pres">
      <dgm:prSet presAssocID="{F085356E-B7E3-4A16-9622-34E63EADDA89}" presName="Name37" presStyleLbl="parChTrans1D2" presStyleIdx="0" presStyleCnt="3"/>
      <dgm:spPr/>
    </dgm:pt>
    <dgm:pt modelId="{50488A23-5C2F-42D3-800D-E2E1DB26C186}" type="pres">
      <dgm:prSet presAssocID="{0D08BD1D-6E31-4258-9E61-7F4CE3E9615B}" presName="hierRoot2" presStyleCnt="0">
        <dgm:presLayoutVars>
          <dgm:hierBranch val="init"/>
        </dgm:presLayoutVars>
      </dgm:prSet>
      <dgm:spPr/>
    </dgm:pt>
    <dgm:pt modelId="{7F705BE7-ED11-42B3-8E0B-EC5810BAA0BD}" type="pres">
      <dgm:prSet presAssocID="{0D08BD1D-6E31-4258-9E61-7F4CE3E9615B}" presName="rootComposite" presStyleCnt="0"/>
      <dgm:spPr/>
    </dgm:pt>
    <dgm:pt modelId="{5AE6A627-3425-4821-8D72-270F94714814}" type="pres">
      <dgm:prSet presAssocID="{0D08BD1D-6E31-4258-9E61-7F4CE3E9615B}" presName="rootText" presStyleLbl="node2" presStyleIdx="0" presStyleCnt="3" custLinFactNeighborX="-14644" custLinFactNeighborY="-4184">
        <dgm:presLayoutVars>
          <dgm:chPref val="3"/>
        </dgm:presLayoutVars>
      </dgm:prSet>
      <dgm:spPr/>
    </dgm:pt>
    <dgm:pt modelId="{FF482DD1-E85A-44CE-8B0F-B1544EDB6568}" type="pres">
      <dgm:prSet presAssocID="{0D08BD1D-6E31-4258-9E61-7F4CE3E9615B}" presName="rootConnector" presStyleLbl="node2" presStyleIdx="0" presStyleCnt="3"/>
      <dgm:spPr/>
    </dgm:pt>
    <dgm:pt modelId="{95A68580-8823-4A2D-A6F3-10EBE622A971}" type="pres">
      <dgm:prSet presAssocID="{0D08BD1D-6E31-4258-9E61-7F4CE3E9615B}" presName="hierChild4" presStyleCnt="0"/>
      <dgm:spPr/>
    </dgm:pt>
    <dgm:pt modelId="{FA994710-9CB6-4974-B444-EF5FB9B5FF84}" type="pres">
      <dgm:prSet presAssocID="{3803EA72-3950-4357-8518-BFB9E09E2037}" presName="Name37" presStyleLbl="parChTrans1D3" presStyleIdx="0" presStyleCnt="2"/>
      <dgm:spPr/>
    </dgm:pt>
    <dgm:pt modelId="{A380751A-42BF-4888-8BFF-E7D767D58C2A}" type="pres">
      <dgm:prSet presAssocID="{E95953F0-A163-456F-B279-E05042FFFCCA}" presName="hierRoot2" presStyleCnt="0">
        <dgm:presLayoutVars>
          <dgm:hierBranch val="init"/>
        </dgm:presLayoutVars>
      </dgm:prSet>
      <dgm:spPr/>
    </dgm:pt>
    <dgm:pt modelId="{20CF9C64-4DE5-4EFC-9117-A8CCE3E8D695}" type="pres">
      <dgm:prSet presAssocID="{E95953F0-A163-456F-B279-E05042FFFCCA}" presName="rootComposite" presStyleCnt="0"/>
      <dgm:spPr/>
    </dgm:pt>
    <dgm:pt modelId="{134E8EF6-ED6D-4077-BB04-99A863AA0874}" type="pres">
      <dgm:prSet presAssocID="{E95953F0-A163-456F-B279-E05042FFFCCA}" presName="rootText" presStyleLbl="node3" presStyleIdx="0" presStyleCnt="2" custLinFactNeighborX="-17869" custLinFactNeighborY="-1395">
        <dgm:presLayoutVars>
          <dgm:chPref val="3"/>
        </dgm:presLayoutVars>
      </dgm:prSet>
      <dgm:spPr/>
    </dgm:pt>
    <dgm:pt modelId="{B5D01C8C-BA1D-46FC-A898-283F6B2ED322}" type="pres">
      <dgm:prSet presAssocID="{E95953F0-A163-456F-B279-E05042FFFCCA}" presName="rootConnector" presStyleLbl="node3" presStyleIdx="0" presStyleCnt="2"/>
      <dgm:spPr/>
    </dgm:pt>
    <dgm:pt modelId="{BBBE19AF-FDFD-4385-9AEB-E15B8FD8963A}" type="pres">
      <dgm:prSet presAssocID="{E95953F0-A163-456F-B279-E05042FFFCCA}" presName="hierChild4" presStyleCnt="0"/>
      <dgm:spPr/>
    </dgm:pt>
    <dgm:pt modelId="{A86B8818-A6E9-46E6-BDAA-7350CE86EEA4}" type="pres">
      <dgm:prSet presAssocID="{E95953F0-A163-456F-B279-E05042FFFCCA}" presName="hierChild5" presStyleCnt="0"/>
      <dgm:spPr/>
    </dgm:pt>
    <dgm:pt modelId="{B974101A-6795-4E2A-96BF-A9F01130691D}" type="pres">
      <dgm:prSet presAssocID="{0D08BD1D-6E31-4258-9E61-7F4CE3E9615B}" presName="hierChild5" presStyleCnt="0"/>
      <dgm:spPr/>
    </dgm:pt>
    <dgm:pt modelId="{98899A9D-2CF4-4478-9ED3-2E6CB3B6D6FA}" type="pres">
      <dgm:prSet presAssocID="{912CDBC4-7605-4692-9FF6-0E31C63724FC}" presName="Name37" presStyleLbl="parChTrans1D2" presStyleIdx="1" presStyleCnt="3"/>
      <dgm:spPr/>
    </dgm:pt>
    <dgm:pt modelId="{2F2A093F-1765-4795-9D62-ECD85F5A08CC}" type="pres">
      <dgm:prSet presAssocID="{D0492436-8F67-4C00-A17D-332A3E76F0AC}" presName="hierRoot2" presStyleCnt="0">
        <dgm:presLayoutVars>
          <dgm:hierBranch val="init"/>
        </dgm:presLayoutVars>
      </dgm:prSet>
      <dgm:spPr/>
    </dgm:pt>
    <dgm:pt modelId="{00033696-CF46-4230-A2A5-EC80EBD5659F}" type="pres">
      <dgm:prSet presAssocID="{D0492436-8F67-4C00-A17D-332A3E76F0AC}" presName="rootComposite" presStyleCnt="0"/>
      <dgm:spPr/>
    </dgm:pt>
    <dgm:pt modelId="{E3F0397C-B991-4E8F-B2D4-27CE321795CE}" type="pres">
      <dgm:prSet presAssocID="{D0492436-8F67-4C00-A17D-332A3E76F0AC}" presName="rootText" presStyleLbl="node2" presStyleIdx="1" presStyleCnt="3" custScaleX="100415" custScaleY="120224" custLinFactNeighborX="2529" custLinFactNeighborY="45138">
        <dgm:presLayoutVars>
          <dgm:chPref val="3"/>
        </dgm:presLayoutVars>
      </dgm:prSet>
      <dgm:spPr/>
    </dgm:pt>
    <dgm:pt modelId="{3B86491D-8576-4EF6-A5D1-CF56C0456A4C}" type="pres">
      <dgm:prSet presAssocID="{D0492436-8F67-4C00-A17D-332A3E76F0AC}" presName="rootConnector" presStyleLbl="node2" presStyleIdx="1" presStyleCnt="3"/>
      <dgm:spPr/>
    </dgm:pt>
    <dgm:pt modelId="{F7B54BCE-09BF-485E-B651-FCE76814B397}" type="pres">
      <dgm:prSet presAssocID="{D0492436-8F67-4C00-A17D-332A3E76F0AC}" presName="hierChild4" presStyleCnt="0"/>
      <dgm:spPr/>
    </dgm:pt>
    <dgm:pt modelId="{A72BE0A3-EA6E-492A-AD1A-343BCDD5C3DC}" type="pres">
      <dgm:prSet presAssocID="{D0492436-8F67-4C00-A17D-332A3E76F0AC}" presName="hierChild5" presStyleCnt="0"/>
      <dgm:spPr/>
    </dgm:pt>
    <dgm:pt modelId="{780007C2-9434-4D87-81C8-54A14AC89880}" type="pres">
      <dgm:prSet presAssocID="{87485E34-CF65-40BE-92FE-55C9E6D0629E}" presName="Name37" presStyleLbl="parChTrans1D2" presStyleIdx="2" presStyleCnt="3"/>
      <dgm:spPr/>
    </dgm:pt>
    <dgm:pt modelId="{90771D3F-E0AE-4014-BF0D-0CBF0A532958}" type="pres">
      <dgm:prSet presAssocID="{9819D8C4-E32B-43F3-9367-487427FD6BC1}" presName="hierRoot2" presStyleCnt="0">
        <dgm:presLayoutVars>
          <dgm:hierBranch val="init"/>
        </dgm:presLayoutVars>
      </dgm:prSet>
      <dgm:spPr/>
    </dgm:pt>
    <dgm:pt modelId="{3BCA41C1-F4B7-4BF4-AD71-01ADD4FFA9C1}" type="pres">
      <dgm:prSet presAssocID="{9819D8C4-E32B-43F3-9367-487427FD6BC1}" presName="rootComposite" presStyleCnt="0"/>
      <dgm:spPr/>
    </dgm:pt>
    <dgm:pt modelId="{114C9DB8-0177-47F6-B01E-0FD3C532DF95}" type="pres">
      <dgm:prSet presAssocID="{9819D8C4-E32B-43F3-9367-487427FD6BC1}" presName="rootText" presStyleLbl="node2" presStyleIdx="2" presStyleCnt="3">
        <dgm:presLayoutVars>
          <dgm:chPref val="3"/>
        </dgm:presLayoutVars>
      </dgm:prSet>
      <dgm:spPr/>
    </dgm:pt>
    <dgm:pt modelId="{090DD965-E3B8-4FAA-9484-2C561197A8A0}" type="pres">
      <dgm:prSet presAssocID="{9819D8C4-E32B-43F3-9367-487427FD6BC1}" presName="rootConnector" presStyleLbl="node2" presStyleIdx="2" presStyleCnt="3"/>
      <dgm:spPr/>
    </dgm:pt>
    <dgm:pt modelId="{CBB49F7F-7B67-4138-9E91-05B1285D25D9}" type="pres">
      <dgm:prSet presAssocID="{9819D8C4-E32B-43F3-9367-487427FD6BC1}" presName="hierChild4" presStyleCnt="0"/>
      <dgm:spPr/>
    </dgm:pt>
    <dgm:pt modelId="{AC202EA9-FA89-4FF7-8F74-8C293C408078}" type="pres">
      <dgm:prSet presAssocID="{C7F1D235-FEE3-4D3B-94B9-80807E9312A0}" presName="Name37" presStyleLbl="parChTrans1D3" presStyleIdx="1" presStyleCnt="2"/>
      <dgm:spPr/>
    </dgm:pt>
    <dgm:pt modelId="{DFB0A2E0-DCE7-4BDC-875D-DEA24090F310}" type="pres">
      <dgm:prSet presAssocID="{3BFC3478-853B-4EF9-A8E3-3E8558DB647F}" presName="hierRoot2" presStyleCnt="0">
        <dgm:presLayoutVars>
          <dgm:hierBranch val="init"/>
        </dgm:presLayoutVars>
      </dgm:prSet>
      <dgm:spPr/>
    </dgm:pt>
    <dgm:pt modelId="{7DF490A7-09AC-4FAA-B08B-69DC37341451}" type="pres">
      <dgm:prSet presAssocID="{3BFC3478-853B-4EF9-A8E3-3E8558DB647F}" presName="rootComposite" presStyleCnt="0"/>
      <dgm:spPr/>
    </dgm:pt>
    <dgm:pt modelId="{4AD74D3D-A507-47B3-B7FB-3FCDDD0D0E05}" type="pres">
      <dgm:prSet presAssocID="{3BFC3478-853B-4EF9-A8E3-3E8558DB647F}" presName="rootText" presStyleLbl="node3" presStyleIdx="1" presStyleCnt="2">
        <dgm:presLayoutVars>
          <dgm:chPref val="3"/>
        </dgm:presLayoutVars>
      </dgm:prSet>
      <dgm:spPr/>
    </dgm:pt>
    <dgm:pt modelId="{8506D99C-74D6-4D0E-A76C-7B1C01F31667}" type="pres">
      <dgm:prSet presAssocID="{3BFC3478-853B-4EF9-A8E3-3E8558DB647F}" presName="rootConnector" presStyleLbl="node3" presStyleIdx="1" presStyleCnt="2"/>
      <dgm:spPr/>
    </dgm:pt>
    <dgm:pt modelId="{B7413457-401F-4CA9-9A9F-E3F16B5FE9FA}" type="pres">
      <dgm:prSet presAssocID="{3BFC3478-853B-4EF9-A8E3-3E8558DB647F}" presName="hierChild4" presStyleCnt="0"/>
      <dgm:spPr/>
    </dgm:pt>
    <dgm:pt modelId="{2C2BC444-9EE6-4BA7-B5B2-C9315BB974DF}" type="pres">
      <dgm:prSet presAssocID="{3BFC3478-853B-4EF9-A8E3-3E8558DB647F}" presName="hierChild5" presStyleCnt="0"/>
      <dgm:spPr/>
    </dgm:pt>
    <dgm:pt modelId="{75CF7DB3-644C-4A2E-91F9-1890256AEF08}" type="pres">
      <dgm:prSet presAssocID="{9819D8C4-E32B-43F3-9367-487427FD6BC1}" presName="hierChild5" presStyleCnt="0"/>
      <dgm:spPr/>
    </dgm:pt>
    <dgm:pt modelId="{4C460ED4-5E52-42E7-AC36-971ADB8A5F12}" type="pres">
      <dgm:prSet presAssocID="{08546B89-A97A-41BC-96B6-0E52C4611A79}" presName="hierChild3" presStyleCnt="0"/>
      <dgm:spPr/>
    </dgm:pt>
  </dgm:ptLst>
  <dgm:cxnLst>
    <dgm:cxn modelId="{4F980603-9695-4B66-B650-CEC2EC6F3A0F}" srcId="{78BB0C1B-DF48-4F6F-80EC-C2A715E0E600}" destId="{08546B89-A97A-41BC-96B6-0E52C4611A79}" srcOrd="0" destOrd="0" parTransId="{8AB4AB09-B7C0-44BC-9927-C9FA5ED2D63C}" sibTransId="{AC459D14-EFA3-4D45-9BE7-9BAC8174EA09}"/>
    <dgm:cxn modelId="{E4A1B20A-5C76-47D0-8C0C-D0F425E7669B}" type="presOf" srcId="{C7F1D235-FEE3-4D3B-94B9-80807E9312A0}" destId="{AC202EA9-FA89-4FF7-8F74-8C293C408078}" srcOrd="0" destOrd="0" presId="urn:microsoft.com/office/officeart/2005/8/layout/orgChart1"/>
    <dgm:cxn modelId="{DF1FB113-BEC0-4986-AD22-11D7DA32AFE7}" type="presOf" srcId="{E95953F0-A163-456F-B279-E05042FFFCCA}" destId="{B5D01C8C-BA1D-46FC-A898-283F6B2ED322}" srcOrd="1" destOrd="0" presId="urn:microsoft.com/office/officeart/2005/8/layout/orgChart1"/>
    <dgm:cxn modelId="{D628331B-252C-4CDC-A01F-340AE7123735}" type="presOf" srcId="{9819D8C4-E32B-43F3-9367-487427FD6BC1}" destId="{114C9DB8-0177-47F6-B01E-0FD3C532DF95}" srcOrd="0" destOrd="0" presId="urn:microsoft.com/office/officeart/2005/8/layout/orgChart1"/>
    <dgm:cxn modelId="{B1465134-B736-49CE-A603-AE7DDFE46303}" type="presOf" srcId="{0D08BD1D-6E31-4258-9E61-7F4CE3E9615B}" destId="{5AE6A627-3425-4821-8D72-270F94714814}" srcOrd="0" destOrd="0" presId="urn:microsoft.com/office/officeart/2005/8/layout/orgChart1"/>
    <dgm:cxn modelId="{95180D37-5A73-4DB8-A019-C498015C32F3}" srcId="{08546B89-A97A-41BC-96B6-0E52C4611A79}" destId="{0D08BD1D-6E31-4258-9E61-7F4CE3E9615B}" srcOrd="0" destOrd="0" parTransId="{F085356E-B7E3-4A16-9622-34E63EADDA89}" sibTransId="{BE1EC307-48A6-41BA-AD4B-AB5A258587D6}"/>
    <dgm:cxn modelId="{8ED7853D-8B23-4027-990D-45BBC62ED14C}" type="presOf" srcId="{3BFC3478-853B-4EF9-A8E3-3E8558DB647F}" destId="{4AD74D3D-A507-47B3-B7FB-3FCDDD0D0E05}" srcOrd="0" destOrd="0" presId="urn:microsoft.com/office/officeart/2005/8/layout/orgChart1"/>
    <dgm:cxn modelId="{0532CB41-2215-4E73-AE59-E74FB01D12DF}" type="presOf" srcId="{D0492436-8F67-4C00-A17D-332A3E76F0AC}" destId="{3B86491D-8576-4EF6-A5D1-CF56C0456A4C}" srcOrd="1" destOrd="0" presId="urn:microsoft.com/office/officeart/2005/8/layout/orgChart1"/>
    <dgm:cxn modelId="{6F1AD761-1DA1-4F84-BE18-9B0C765F3BE0}" type="presOf" srcId="{08546B89-A97A-41BC-96B6-0E52C4611A79}" destId="{730EEDFF-1F25-4F59-942B-5B1281870B24}" srcOrd="1" destOrd="0" presId="urn:microsoft.com/office/officeart/2005/8/layout/orgChart1"/>
    <dgm:cxn modelId="{7D161D67-D6E1-453A-9236-6BFBD3F6C5EC}" type="presOf" srcId="{78BB0C1B-DF48-4F6F-80EC-C2A715E0E600}" destId="{3478595C-209C-4DB2-A210-7CDBCEF98183}" srcOrd="0" destOrd="0" presId="urn:microsoft.com/office/officeart/2005/8/layout/orgChart1"/>
    <dgm:cxn modelId="{A611434D-EE9A-4931-9714-92CA9B65F072}" type="presOf" srcId="{3BFC3478-853B-4EF9-A8E3-3E8558DB647F}" destId="{8506D99C-74D6-4D0E-A76C-7B1C01F31667}" srcOrd="1" destOrd="0" presId="urn:microsoft.com/office/officeart/2005/8/layout/orgChart1"/>
    <dgm:cxn modelId="{2F944153-1F49-4702-9EF0-8F3124B49DB3}" type="presOf" srcId="{3803EA72-3950-4357-8518-BFB9E09E2037}" destId="{FA994710-9CB6-4974-B444-EF5FB9B5FF84}" srcOrd="0" destOrd="0" presId="urn:microsoft.com/office/officeart/2005/8/layout/orgChart1"/>
    <dgm:cxn modelId="{C629B85A-CD33-439F-802C-6B55F08A0DBC}" srcId="{9819D8C4-E32B-43F3-9367-487427FD6BC1}" destId="{3BFC3478-853B-4EF9-A8E3-3E8558DB647F}" srcOrd="0" destOrd="0" parTransId="{C7F1D235-FEE3-4D3B-94B9-80807E9312A0}" sibTransId="{598C422C-36CE-4441-994E-F9D6CED7E116}"/>
    <dgm:cxn modelId="{6D95B08A-0AD4-4FE3-801B-091D47959535}" type="presOf" srcId="{9819D8C4-E32B-43F3-9367-487427FD6BC1}" destId="{090DD965-E3B8-4FAA-9484-2C561197A8A0}" srcOrd="1" destOrd="0" presId="urn:microsoft.com/office/officeart/2005/8/layout/orgChart1"/>
    <dgm:cxn modelId="{1D2009AF-26B5-49C8-904E-5249A3DA6864}" type="presOf" srcId="{87485E34-CF65-40BE-92FE-55C9E6D0629E}" destId="{780007C2-9434-4D87-81C8-54A14AC89880}" srcOrd="0" destOrd="0" presId="urn:microsoft.com/office/officeart/2005/8/layout/orgChart1"/>
    <dgm:cxn modelId="{BE0187B1-5082-419C-90DD-96B10C8162BF}" type="presOf" srcId="{08546B89-A97A-41BC-96B6-0E52C4611A79}" destId="{010B39A3-40E6-403B-A1F9-705CEF37D212}" srcOrd="0" destOrd="0" presId="urn:microsoft.com/office/officeart/2005/8/layout/orgChart1"/>
    <dgm:cxn modelId="{B94740B8-3E3A-4624-8AC1-61B610A6A608}" type="presOf" srcId="{0D08BD1D-6E31-4258-9E61-7F4CE3E9615B}" destId="{FF482DD1-E85A-44CE-8B0F-B1544EDB6568}" srcOrd="1" destOrd="0" presId="urn:microsoft.com/office/officeart/2005/8/layout/orgChart1"/>
    <dgm:cxn modelId="{8473CABC-B2F7-447B-A288-638DA990BB87}" srcId="{08546B89-A97A-41BC-96B6-0E52C4611A79}" destId="{9819D8C4-E32B-43F3-9367-487427FD6BC1}" srcOrd="2" destOrd="0" parTransId="{87485E34-CF65-40BE-92FE-55C9E6D0629E}" sibTransId="{8BCA6ED9-9381-4B78-AD94-572322070152}"/>
    <dgm:cxn modelId="{44D075D2-116E-44C1-AFB2-F8E711A3AB4B}" srcId="{0D08BD1D-6E31-4258-9E61-7F4CE3E9615B}" destId="{E95953F0-A163-456F-B279-E05042FFFCCA}" srcOrd="0" destOrd="0" parTransId="{3803EA72-3950-4357-8518-BFB9E09E2037}" sibTransId="{DDD3F310-5BFD-412E-BFDE-C744906D0C6B}"/>
    <dgm:cxn modelId="{7A9092D8-DC5B-4459-AD54-EA2F93397777}" type="presOf" srcId="{F085356E-B7E3-4A16-9622-34E63EADDA89}" destId="{63C20A73-DED8-4C52-8C11-42DC12085691}" srcOrd="0" destOrd="0" presId="urn:microsoft.com/office/officeart/2005/8/layout/orgChart1"/>
    <dgm:cxn modelId="{CC0CEBE2-2229-4323-B970-047C7A92798A}" srcId="{08546B89-A97A-41BC-96B6-0E52C4611A79}" destId="{D0492436-8F67-4C00-A17D-332A3E76F0AC}" srcOrd="1" destOrd="0" parTransId="{912CDBC4-7605-4692-9FF6-0E31C63724FC}" sibTransId="{C1A94868-DFA4-422B-979A-8EF32897F9F7}"/>
    <dgm:cxn modelId="{5C5232E9-71AE-488E-B25C-B85AB14A0310}" type="presOf" srcId="{D0492436-8F67-4C00-A17D-332A3E76F0AC}" destId="{E3F0397C-B991-4E8F-B2D4-27CE321795CE}" srcOrd="0" destOrd="0" presId="urn:microsoft.com/office/officeart/2005/8/layout/orgChart1"/>
    <dgm:cxn modelId="{ABD302EB-5A49-400E-854E-904253D1F023}" type="presOf" srcId="{E95953F0-A163-456F-B279-E05042FFFCCA}" destId="{134E8EF6-ED6D-4077-BB04-99A863AA0874}" srcOrd="0" destOrd="0" presId="urn:microsoft.com/office/officeart/2005/8/layout/orgChart1"/>
    <dgm:cxn modelId="{33B111EC-D43C-4035-96F0-EAECD168D574}" type="presOf" srcId="{912CDBC4-7605-4692-9FF6-0E31C63724FC}" destId="{98899A9D-2CF4-4478-9ED3-2E6CB3B6D6FA}" srcOrd="0" destOrd="0" presId="urn:microsoft.com/office/officeart/2005/8/layout/orgChart1"/>
    <dgm:cxn modelId="{5BFA01BA-3259-4D6E-BB60-53B0AA1D08D5}" type="presParOf" srcId="{3478595C-209C-4DB2-A210-7CDBCEF98183}" destId="{E98311CD-D43D-4C8B-8DB9-38534AE2D9DB}" srcOrd="0" destOrd="0" presId="urn:microsoft.com/office/officeart/2005/8/layout/orgChart1"/>
    <dgm:cxn modelId="{538AFAF9-5C86-49FF-9267-EA89C5055557}" type="presParOf" srcId="{E98311CD-D43D-4C8B-8DB9-38534AE2D9DB}" destId="{8D33D186-751D-4D79-8B62-92EA8302D78F}" srcOrd="0" destOrd="0" presId="urn:microsoft.com/office/officeart/2005/8/layout/orgChart1"/>
    <dgm:cxn modelId="{13AB818F-C30A-4D95-85E3-34E31D107944}" type="presParOf" srcId="{8D33D186-751D-4D79-8B62-92EA8302D78F}" destId="{010B39A3-40E6-403B-A1F9-705CEF37D212}" srcOrd="0" destOrd="0" presId="urn:microsoft.com/office/officeart/2005/8/layout/orgChart1"/>
    <dgm:cxn modelId="{20062EE1-72D2-44CB-ABDB-628D0B1E70B0}" type="presParOf" srcId="{8D33D186-751D-4D79-8B62-92EA8302D78F}" destId="{730EEDFF-1F25-4F59-942B-5B1281870B24}" srcOrd="1" destOrd="0" presId="urn:microsoft.com/office/officeart/2005/8/layout/orgChart1"/>
    <dgm:cxn modelId="{4C19D7C4-6E01-4EA1-9CFE-1A453C57C499}" type="presParOf" srcId="{E98311CD-D43D-4C8B-8DB9-38534AE2D9DB}" destId="{C0BB6A0D-1766-4671-99CC-54377E42491D}" srcOrd="1" destOrd="0" presId="urn:microsoft.com/office/officeart/2005/8/layout/orgChart1"/>
    <dgm:cxn modelId="{390FB14D-487C-4B09-9DD9-ACE5C488AF2B}" type="presParOf" srcId="{C0BB6A0D-1766-4671-99CC-54377E42491D}" destId="{63C20A73-DED8-4C52-8C11-42DC12085691}" srcOrd="0" destOrd="0" presId="urn:microsoft.com/office/officeart/2005/8/layout/orgChart1"/>
    <dgm:cxn modelId="{5FE7E693-365C-4F25-A1DC-A2DB8F1F145F}" type="presParOf" srcId="{C0BB6A0D-1766-4671-99CC-54377E42491D}" destId="{50488A23-5C2F-42D3-800D-E2E1DB26C186}" srcOrd="1" destOrd="0" presId="urn:microsoft.com/office/officeart/2005/8/layout/orgChart1"/>
    <dgm:cxn modelId="{FC2A0E08-EE6A-4065-AB67-93EBCCEBB46D}" type="presParOf" srcId="{50488A23-5C2F-42D3-800D-E2E1DB26C186}" destId="{7F705BE7-ED11-42B3-8E0B-EC5810BAA0BD}" srcOrd="0" destOrd="0" presId="urn:microsoft.com/office/officeart/2005/8/layout/orgChart1"/>
    <dgm:cxn modelId="{1524249F-AD2A-4949-8AD3-17A7F6657916}" type="presParOf" srcId="{7F705BE7-ED11-42B3-8E0B-EC5810BAA0BD}" destId="{5AE6A627-3425-4821-8D72-270F94714814}" srcOrd="0" destOrd="0" presId="urn:microsoft.com/office/officeart/2005/8/layout/orgChart1"/>
    <dgm:cxn modelId="{6E373D1F-863D-40FF-AB44-136A3BA925F0}" type="presParOf" srcId="{7F705BE7-ED11-42B3-8E0B-EC5810BAA0BD}" destId="{FF482DD1-E85A-44CE-8B0F-B1544EDB6568}" srcOrd="1" destOrd="0" presId="urn:microsoft.com/office/officeart/2005/8/layout/orgChart1"/>
    <dgm:cxn modelId="{43B69363-2EC8-4406-A6DF-D359F9C75A00}" type="presParOf" srcId="{50488A23-5C2F-42D3-800D-E2E1DB26C186}" destId="{95A68580-8823-4A2D-A6F3-10EBE622A971}" srcOrd="1" destOrd="0" presId="urn:microsoft.com/office/officeart/2005/8/layout/orgChart1"/>
    <dgm:cxn modelId="{ABDD3863-6B2B-4339-B524-FEA7CF797A80}" type="presParOf" srcId="{95A68580-8823-4A2D-A6F3-10EBE622A971}" destId="{FA994710-9CB6-4974-B444-EF5FB9B5FF84}" srcOrd="0" destOrd="0" presId="urn:microsoft.com/office/officeart/2005/8/layout/orgChart1"/>
    <dgm:cxn modelId="{202A113F-A573-4F64-A965-FA133C769295}" type="presParOf" srcId="{95A68580-8823-4A2D-A6F3-10EBE622A971}" destId="{A380751A-42BF-4888-8BFF-E7D767D58C2A}" srcOrd="1" destOrd="0" presId="urn:microsoft.com/office/officeart/2005/8/layout/orgChart1"/>
    <dgm:cxn modelId="{AB4BD4D1-51E4-4BA2-ADAE-758CF283FF48}" type="presParOf" srcId="{A380751A-42BF-4888-8BFF-E7D767D58C2A}" destId="{20CF9C64-4DE5-4EFC-9117-A8CCE3E8D695}" srcOrd="0" destOrd="0" presId="urn:microsoft.com/office/officeart/2005/8/layout/orgChart1"/>
    <dgm:cxn modelId="{FB19ADB8-7A31-4378-B18E-91818F2EAF7F}" type="presParOf" srcId="{20CF9C64-4DE5-4EFC-9117-A8CCE3E8D695}" destId="{134E8EF6-ED6D-4077-BB04-99A863AA0874}" srcOrd="0" destOrd="0" presId="urn:microsoft.com/office/officeart/2005/8/layout/orgChart1"/>
    <dgm:cxn modelId="{E8F81F69-CB50-4BEC-A70E-8C9E1FAD5506}" type="presParOf" srcId="{20CF9C64-4DE5-4EFC-9117-A8CCE3E8D695}" destId="{B5D01C8C-BA1D-46FC-A898-283F6B2ED322}" srcOrd="1" destOrd="0" presId="urn:microsoft.com/office/officeart/2005/8/layout/orgChart1"/>
    <dgm:cxn modelId="{2D3C5E90-7618-4DFB-B661-B0579AFEE123}" type="presParOf" srcId="{A380751A-42BF-4888-8BFF-E7D767D58C2A}" destId="{BBBE19AF-FDFD-4385-9AEB-E15B8FD8963A}" srcOrd="1" destOrd="0" presId="urn:microsoft.com/office/officeart/2005/8/layout/orgChart1"/>
    <dgm:cxn modelId="{7DF2AD2E-629A-4CED-B225-02B2967E4D17}" type="presParOf" srcId="{A380751A-42BF-4888-8BFF-E7D767D58C2A}" destId="{A86B8818-A6E9-46E6-BDAA-7350CE86EEA4}" srcOrd="2" destOrd="0" presId="urn:microsoft.com/office/officeart/2005/8/layout/orgChart1"/>
    <dgm:cxn modelId="{9B9BC950-C3E5-434D-B696-E5816D6403B0}" type="presParOf" srcId="{50488A23-5C2F-42D3-800D-E2E1DB26C186}" destId="{B974101A-6795-4E2A-96BF-A9F01130691D}" srcOrd="2" destOrd="0" presId="urn:microsoft.com/office/officeart/2005/8/layout/orgChart1"/>
    <dgm:cxn modelId="{B51B5B6F-9C35-4F5B-8C05-70EEEBA600B7}" type="presParOf" srcId="{C0BB6A0D-1766-4671-99CC-54377E42491D}" destId="{98899A9D-2CF4-4478-9ED3-2E6CB3B6D6FA}" srcOrd="2" destOrd="0" presId="urn:microsoft.com/office/officeart/2005/8/layout/orgChart1"/>
    <dgm:cxn modelId="{63084F78-3BD1-40E7-B586-AA7DE53E257D}" type="presParOf" srcId="{C0BB6A0D-1766-4671-99CC-54377E42491D}" destId="{2F2A093F-1765-4795-9D62-ECD85F5A08CC}" srcOrd="3" destOrd="0" presId="urn:microsoft.com/office/officeart/2005/8/layout/orgChart1"/>
    <dgm:cxn modelId="{360E3033-C05B-4AF8-AD9F-8B6740B84DE2}" type="presParOf" srcId="{2F2A093F-1765-4795-9D62-ECD85F5A08CC}" destId="{00033696-CF46-4230-A2A5-EC80EBD5659F}" srcOrd="0" destOrd="0" presId="urn:microsoft.com/office/officeart/2005/8/layout/orgChart1"/>
    <dgm:cxn modelId="{B51DF02E-E0D0-4DD8-8678-DEDDE6C66CED}" type="presParOf" srcId="{00033696-CF46-4230-A2A5-EC80EBD5659F}" destId="{E3F0397C-B991-4E8F-B2D4-27CE321795CE}" srcOrd="0" destOrd="0" presId="urn:microsoft.com/office/officeart/2005/8/layout/orgChart1"/>
    <dgm:cxn modelId="{0EAEE77B-7C71-47C6-9CB3-4719F119F160}" type="presParOf" srcId="{00033696-CF46-4230-A2A5-EC80EBD5659F}" destId="{3B86491D-8576-4EF6-A5D1-CF56C0456A4C}" srcOrd="1" destOrd="0" presId="urn:microsoft.com/office/officeart/2005/8/layout/orgChart1"/>
    <dgm:cxn modelId="{9681B090-B65F-495F-B397-17F6DEEA8F33}" type="presParOf" srcId="{2F2A093F-1765-4795-9D62-ECD85F5A08CC}" destId="{F7B54BCE-09BF-485E-B651-FCE76814B397}" srcOrd="1" destOrd="0" presId="urn:microsoft.com/office/officeart/2005/8/layout/orgChart1"/>
    <dgm:cxn modelId="{077F325E-4662-4860-B34D-B8BEA6157626}" type="presParOf" srcId="{2F2A093F-1765-4795-9D62-ECD85F5A08CC}" destId="{A72BE0A3-EA6E-492A-AD1A-343BCDD5C3DC}" srcOrd="2" destOrd="0" presId="urn:microsoft.com/office/officeart/2005/8/layout/orgChart1"/>
    <dgm:cxn modelId="{30FD623C-59EF-40DC-A646-F70B7B99D102}" type="presParOf" srcId="{C0BB6A0D-1766-4671-99CC-54377E42491D}" destId="{780007C2-9434-4D87-81C8-54A14AC89880}" srcOrd="4" destOrd="0" presId="urn:microsoft.com/office/officeart/2005/8/layout/orgChart1"/>
    <dgm:cxn modelId="{5B786C37-E7BC-4D64-BE1B-70FAA394A513}" type="presParOf" srcId="{C0BB6A0D-1766-4671-99CC-54377E42491D}" destId="{90771D3F-E0AE-4014-BF0D-0CBF0A532958}" srcOrd="5" destOrd="0" presId="urn:microsoft.com/office/officeart/2005/8/layout/orgChart1"/>
    <dgm:cxn modelId="{F54D78FD-2A31-4D3C-93A7-B729103CC77C}" type="presParOf" srcId="{90771D3F-E0AE-4014-BF0D-0CBF0A532958}" destId="{3BCA41C1-F4B7-4BF4-AD71-01ADD4FFA9C1}" srcOrd="0" destOrd="0" presId="urn:microsoft.com/office/officeart/2005/8/layout/orgChart1"/>
    <dgm:cxn modelId="{4FAC3469-F98C-4149-8D8B-848277DE6F96}" type="presParOf" srcId="{3BCA41C1-F4B7-4BF4-AD71-01ADD4FFA9C1}" destId="{114C9DB8-0177-47F6-B01E-0FD3C532DF95}" srcOrd="0" destOrd="0" presId="urn:microsoft.com/office/officeart/2005/8/layout/orgChart1"/>
    <dgm:cxn modelId="{F495B120-ECA8-4206-BCA2-DEC2FDC4CA22}" type="presParOf" srcId="{3BCA41C1-F4B7-4BF4-AD71-01ADD4FFA9C1}" destId="{090DD965-E3B8-4FAA-9484-2C561197A8A0}" srcOrd="1" destOrd="0" presId="urn:microsoft.com/office/officeart/2005/8/layout/orgChart1"/>
    <dgm:cxn modelId="{F6E4EDC7-7CAE-4F95-9B40-050FCA466B18}" type="presParOf" srcId="{90771D3F-E0AE-4014-BF0D-0CBF0A532958}" destId="{CBB49F7F-7B67-4138-9E91-05B1285D25D9}" srcOrd="1" destOrd="0" presId="urn:microsoft.com/office/officeart/2005/8/layout/orgChart1"/>
    <dgm:cxn modelId="{B29917B2-6406-4ECF-B9C0-B6DD4DE2C518}" type="presParOf" srcId="{CBB49F7F-7B67-4138-9E91-05B1285D25D9}" destId="{AC202EA9-FA89-4FF7-8F74-8C293C408078}" srcOrd="0" destOrd="0" presId="urn:microsoft.com/office/officeart/2005/8/layout/orgChart1"/>
    <dgm:cxn modelId="{09572AAA-64A9-45BF-9ADE-350FE066862E}" type="presParOf" srcId="{CBB49F7F-7B67-4138-9E91-05B1285D25D9}" destId="{DFB0A2E0-DCE7-4BDC-875D-DEA24090F310}" srcOrd="1" destOrd="0" presId="urn:microsoft.com/office/officeart/2005/8/layout/orgChart1"/>
    <dgm:cxn modelId="{40178BB1-0E7D-4344-B0A5-BD6A37C6C240}" type="presParOf" srcId="{DFB0A2E0-DCE7-4BDC-875D-DEA24090F310}" destId="{7DF490A7-09AC-4FAA-B08B-69DC37341451}" srcOrd="0" destOrd="0" presId="urn:microsoft.com/office/officeart/2005/8/layout/orgChart1"/>
    <dgm:cxn modelId="{5F4B55FF-62A7-4CB7-9EB2-AE71361304F3}" type="presParOf" srcId="{7DF490A7-09AC-4FAA-B08B-69DC37341451}" destId="{4AD74D3D-A507-47B3-B7FB-3FCDDD0D0E05}" srcOrd="0" destOrd="0" presId="urn:microsoft.com/office/officeart/2005/8/layout/orgChart1"/>
    <dgm:cxn modelId="{D3E7B931-16A8-4998-954B-1A5272E88B45}" type="presParOf" srcId="{7DF490A7-09AC-4FAA-B08B-69DC37341451}" destId="{8506D99C-74D6-4D0E-A76C-7B1C01F31667}" srcOrd="1" destOrd="0" presId="urn:microsoft.com/office/officeart/2005/8/layout/orgChart1"/>
    <dgm:cxn modelId="{CDC49328-E0F7-4503-9A47-A06306E7527F}" type="presParOf" srcId="{DFB0A2E0-DCE7-4BDC-875D-DEA24090F310}" destId="{B7413457-401F-4CA9-9A9F-E3F16B5FE9FA}" srcOrd="1" destOrd="0" presId="urn:microsoft.com/office/officeart/2005/8/layout/orgChart1"/>
    <dgm:cxn modelId="{21374D08-1EB5-479B-ADDF-40924D635F37}" type="presParOf" srcId="{DFB0A2E0-DCE7-4BDC-875D-DEA24090F310}" destId="{2C2BC444-9EE6-4BA7-B5B2-C9315BB974DF}" srcOrd="2" destOrd="0" presId="urn:microsoft.com/office/officeart/2005/8/layout/orgChart1"/>
    <dgm:cxn modelId="{98AD4EE2-CAFF-4C19-B5C9-333A6F3053F1}" type="presParOf" srcId="{90771D3F-E0AE-4014-BF0D-0CBF0A532958}" destId="{75CF7DB3-644C-4A2E-91F9-1890256AEF08}" srcOrd="2" destOrd="0" presId="urn:microsoft.com/office/officeart/2005/8/layout/orgChart1"/>
    <dgm:cxn modelId="{BD545767-B656-4EF1-8ADB-C745DC77DA44}" type="presParOf" srcId="{E98311CD-D43D-4C8B-8DB9-38534AE2D9DB}" destId="{4C460ED4-5E52-42E7-AC36-971ADB8A5F1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02EA9-FA89-4FF7-8F74-8C293C408078}">
      <dsp:nvSpPr>
        <dsp:cNvPr id="0" name=""/>
        <dsp:cNvSpPr/>
      </dsp:nvSpPr>
      <dsp:spPr>
        <a:xfrm>
          <a:off x="6184175" y="2797607"/>
          <a:ext cx="346721" cy="1063278"/>
        </a:xfrm>
        <a:custGeom>
          <a:avLst/>
          <a:gdLst/>
          <a:ahLst/>
          <a:cxnLst/>
          <a:rect l="0" t="0" r="0" b="0"/>
          <a:pathLst>
            <a:path>
              <a:moveTo>
                <a:pt x="0" y="0"/>
              </a:moveTo>
              <a:lnTo>
                <a:pt x="0" y="1063278"/>
              </a:lnTo>
              <a:lnTo>
                <a:pt x="346721" y="1063278"/>
              </a:lnTo>
            </a:path>
          </a:pathLst>
        </a:custGeom>
        <a:no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80007C2-9434-4D87-81C8-54A14AC89880}">
      <dsp:nvSpPr>
        <dsp:cNvPr id="0" name=""/>
        <dsp:cNvSpPr/>
      </dsp:nvSpPr>
      <dsp:spPr>
        <a:xfrm>
          <a:off x="4307085" y="1156460"/>
          <a:ext cx="2801680" cy="485409"/>
        </a:xfrm>
        <a:custGeom>
          <a:avLst/>
          <a:gdLst/>
          <a:ahLst/>
          <a:cxnLst/>
          <a:rect l="0" t="0" r="0" b="0"/>
          <a:pathLst>
            <a:path>
              <a:moveTo>
                <a:pt x="0" y="0"/>
              </a:moveTo>
              <a:lnTo>
                <a:pt x="0" y="242704"/>
              </a:lnTo>
              <a:lnTo>
                <a:pt x="2801680" y="242704"/>
              </a:lnTo>
              <a:lnTo>
                <a:pt x="2801680" y="485409"/>
              </a:lnTo>
            </a:path>
          </a:pathLst>
        </a:custGeom>
        <a:noFill/>
        <a:ln w="127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8899A9D-2CF4-4478-9ED3-2E6CB3B6D6FA}">
      <dsp:nvSpPr>
        <dsp:cNvPr id="0" name=""/>
        <dsp:cNvSpPr/>
      </dsp:nvSpPr>
      <dsp:spPr>
        <a:xfrm>
          <a:off x="4261365" y="1156460"/>
          <a:ext cx="91440" cy="1007086"/>
        </a:xfrm>
        <a:custGeom>
          <a:avLst/>
          <a:gdLst/>
          <a:ahLst/>
          <a:cxnLst/>
          <a:rect l="0" t="0" r="0" b="0"/>
          <a:pathLst>
            <a:path>
              <a:moveTo>
                <a:pt x="45720" y="0"/>
              </a:moveTo>
              <a:lnTo>
                <a:pt x="45720" y="764381"/>
              </a:lnTo>
              <a:lnTo>
                <a:pt x="104177" y="764381"/>
              </a:lnTo>
              <a:lnTo>
                <a:pt x="104177" y="1007086"/>
              </a:lnTo>
            </a:path>
          </a:pathLst>
        </a:custGeom>
        <a:noFill/>
        <a:ln w="127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A994710-9CB6-4974-B444-EF5FB9B5FF84}">
      <dsp:nvSpPr>
        <dsp:cNvPr id="0" name=""/>
        <dsp:cNvSpPr/>
      </dsp:nvSpPr>
      <dsp:spPr>
        <a:xfrm>
          <a:off x="242322" y="2749251"/>
          <a:ext cx="272176" cy="1095511"/>
        </a:xfrm>
        <a:custGeom>
          <a:avLst/>
          <a:gdLst/>
          <a:ahLst/>
          <a:cxnLst/>
          <a:rect l="0" t="0" r="0" b="0"/>
          <a:pathLst>
            <a:path>
              <a:moveTo>
                <a:pt x="0" y="0"/>
              </a:moveTo>
              <a:lnTo>
                <a:pt x="0" y="1095511"/>
              </a:lnTo>
              <a:lnTo>
                <a:pt x="272176" y="1095511"/>
              </a:lnTo>
            </a:path>
          </a:pathLst>
        </a:custGeom>
        <a:no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3C20A73-DED8-4C52-8C11-42DC12085691}">
      <dsp:nvSpPr>
        <dsp:cNvPr id="0" name=""/>
        <dsp:cNvSpPr/>
      </dsp:nvSpPr>
      <dsp:spPr>
        <a:xfrm>
          <a:off x="1166912" y="1156460"/>
          <a:ext cx="3140172" cy="437053"/>
        </a:xfrm>
        <a:custGeom>
          <a:avLst/>
          <a:gdLst/>
          <a:ahLst/>
          <a:cxnLst/>
          <a:rect l="0" t="0" r="0" b="0"/>
          <a:pathLst>
            <a:path>
              <a:moveTo>
                <a:pt x="3140172" y="0"/>
              </a:moveTo>
              <a:lnTo>
                <a:pt x="3140172" y="194348"/>
              </a:lnTo>
              <a:lnTo>
                <a:pt x="0" y="194348"/>
              </a:lnTo>
              <a:lnTo>
                <a:pt x="0" y="437053"/>
              </a:lnTo>
            </a:path>
          </a:pathLst>
        </a:custGeom>
        <a:noFill/>
        <a:ln w="127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0B39A3-40E6-403B-A1F9-705CEF37D212}">
      <dsp:nvSpPr>
        <dsp:cNvPr id="0" name=""/>
        <dsp:cNvSpPr/>
      </dsp:nvSpPr>
      <dsp:spPr>
        <a:xfrm>
          <a:off x="3151347" y="722"/>
          <a:ext cx="2311474" cy="1155737"/>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Relationship with Allah and His Prophet (SAW).</a:t>
          </a:r>
          <a:endParaRPr lang="en-GB" sz="2500" kern="1200" dirty="0"/>
        </a:p>
      </dsp:txBody>
      <dsp:txXfrm>
        <a:off x="3151347" y="722"/>
        <a:ext cx="2311474" cy="1155737"/>
      </dsp:txXfrm>
    </dsp:sp>
    <dsp:sp modelId="{5AE6A627-3425-4821-8D72-270F94714814}">
      <dsp:nvSpPr>
        <dsp:cNvPr id="0" name=""/>
        <dsp:cNvSpPr/>
      </dsp:nvSpPr>
      <dsp:spPr>
        <a:xfrm>
          <a:off x="11174" y="1593513"/>
          <a:ext cx="2311474" cy="1155737"/>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Relationship with human being.</a:t>
          </a:r>
          <a:endParaRPr lang="en-GB" sz="2500" kern="1200" dirty="0"/>
        </a:p>
      </dsp:txBody>
      <dsp:txXfrm>
        <a:off x="11174" y="1593513"/>
        <a:ext cx="2311474" cy="1155737"/>
      </dsp:txXfrm>
    </dsp:sp>
    <dsp:sp modelId="{134E8EF6-ED6D-4077-BB04-99A863AA0874}">
      <dsp:nvSpPr>
        <dsp:cNvPr id="0" name=""/>
        <dsp:cNvSpPr/>
      </dsp:nvSpPr>
      <dsp:spPr>
        <a:xfrm>
          <a:off x="514498" y="3266894"/>
          <a:ext cx="2311474" cy="1155737"/>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Our personality and vision</a:t>
          </a:r>
          <a:endParaRPr lang="en-GB" sz="2500" kern="1200" dirty="0"/>
        </a:p>
      </dsp:txBody>
      <dsp:txXfrm>
        <a:off x="514498" y="3266894"/>
        <a:ext cx="2311474" cy="1155737"/>
      </dsp:txXfrm>
    </dsp:sp>
    <dsp:sp modelId="{E3F0397C-B991-4E8F-B2D4-27CE321795CE}">
      <dsp:nvSpPr>
        <dsp:cNvPr id="0" name=""/>
        <dsp:cNvSpPr/>
      </dsp:nvSpPr>
      <dsp:spPr>
        <a:xfrm>
          <a:off x="3205008" y="2163546"/>
          <a:ext cx="2321067" cy="1389473"/>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Our personality</a:t>
          </a:r>
          <a:endParaRPr lang="en-GB" sz="2500" kern="1200" dirty="0"/>
        </a:p>
      </dsp:txBody>
      <dsp:txXfrm>
        <a:off x="3205008" y="2163546"/>
        <a:ext cx="2321067" cy="1389473"/>
      </dsp:txXfrm>
    </dsp:sp>
    <dsp:sp modelId="{114C9DB8-0177-47F6-B01E-0FD3C532DF95}">
      <dsp:nvSpPr>
        <dsp:cNvPr id="0" name=""/>
        <dsp:cNvSpPr/>
      </dsp:nvSpPr>
      <dsp:spPr>
        <a:xfrm>
          <a:off x="5953028" y="1641869"/>
          <a:ext cx="2311474" cy="1155737"/>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Development of our positive personality.</a:t>
          </a:r>
          <a:endParaRPr lang="en-GB" sz="2500" kern="1200" dirty="0"/>
        </a:p>
      </dsp:txBody>
      <dsp:txXfrm>
        <a:off x="5953028" y="1641869"/>
        <a:ext cx="2311474" cy="1155737"/>
      </dsp:txXfrm>
    </dsp:sp>
    <dsp:sp modelId="{4AD74D3D-A507-47B3-B7FB-3FCDDD0D0E05}">
      <dsp:nvSpPr>
        <dsp:cNvPr id="0" name=""/>
        <dsp:cNvSpPr/>
      </dsp:nvSpPr>
      <dsp:spPr>
        <a:xfrm>
          <a:off x="6530897" y="3283016"/>
          <a:ext cx="2311474" cy="1155737"/>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Elimination of our negative personality</a:t>
          </a:r>
          <a:endParaRPr lang="en-GB" sz="2500" kern="1200" dirty="0"/>
        </a:p>
      </dsp:txBody>
      <dsp:txXfrm>
        <a:off x="6530897" y="3283016"/>
        <a:ext cx="2311474" cy="115573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t>2/13/2018</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t>2/13/2018</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2/13/2018</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t>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t>2/13/2018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t>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B02557A-7053-4340-A874-8AB926A8EDA1}" type="datetimeFigureOut">
              <a:rPr lang="en-US" dirty="0"/>
              <a:t>2/13/2018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2/13/2018</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2/13/2018</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2/13/2018</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E182B-C350-4FD8-8A5F-3EB00E5F2213}"/>
              </a:ext>
            </a:extLst>
          </p:cNvPr>
          <p:cNvSpPr>
            <a:spLocks noGrp="1"/>
          </p:cNvSpPr>
          <p:nvPr>
            <p:ph type="ctrTitle"/>
          </p:nvPr>
        </p:nvSpPr>
        <p:spPr>
          <a:xfrm>
            <a:off x="8097078" y="2332383"/>
            <a:ext cx="3617352" cy="2041125"/>
          </a:xfrm>
        </p:spPr>
        <p:txBody>
          <a:bodyPr/>
          <a:lstStyle/>
          <a:p>
            <a:r>
              <a:rPr lang="en-US" dirty="0"/>
              <a:t>Personality</a:t>
            </a:r>
            <a:endParaRPr lang="en-GB" dirty="0"/>
          </a:p>
        </p:txBody>
      </p:sp>
      <p:sp>
        <p:nvSpPr>
          <p:cNvPr id="3" name="Subtitle 2">
            <a:extLst>
              <a:ext uri="{FF2B5EF4-FFF2-40B4-BE49-F238E27FC236}">
                <a16:creationId xmlns:a16="http://schemas.microsoft.com/office/drawing/2014/main" id="{EEF4350E-BB1A-411E-818D-3FC48CC01949}"/>
              </a:ext>
            </a:extLst>
          </p:cNvPr>
          <p:cNvSpPr>
            <a:spLocks noGrp="1"/>
          </p:cNvSpPr>
          <p:nvPr>
            <p:ph type="subTitle" idx="1"/>
          </p:nvPr>
        </p:nvSpPr>
        <p:spPr/>
        <p:txBody>
          <a:bodyPr/>
          <a:lstStyle/>
          <a:p>
            <a:r>
              <a:rPr lang="en-US" dirty="0"/>
              <a:t>Course Code:</a:t>
            </a:r>
            <a:r>
              <a:rPr lang="en-US" b="1" dirty="0"/>
              <a:t> </a:t>
            </a:r>
            <a:r>
              <a:rPr lang="de-DE" b="1" dirty="0"/>
              <a:t>LIS-</a:t>
            </a:r>
            <a:r>
              <a:rPr lang="en-US" b="1" dirty="0"/>
              <a:t>207 (</a:t>
            </a:r>
            <a:r>
              <a:rPr lang="de-DE" b="1" dirty="0"/>
              <a:t>BS LIS 4th</a:t>
            </a:r>
            <a:r>
              <a:rPr lang="en-US" b="1" dirty="0"/>
              <a:t>)</a:t>
            </a:r>
            <a:endParaRPr lang="en-GB" dirty="0"/>
          </a:p>
          <a:p>
            <a:r>
              <a:rPr lang="en-US" dirty="0"/>
              <a:t>Ms. Rizwana</a:t>
            </a:r>
            <a:endParaRPr lang="en-GB" dirty="0"/>
          </a:p>
        </p:txBody>
      </p:sp>
      <p:pic>
        <p:nvPicPr>
          <p:cNvPr id="4" name="Picture 3">
            <a:extLst>
              <a:ext uri="{FF2B5EF4-FFF2-40B4-BE49-F238E27FC236}">
                <a16:creationId xmlns:a16="http://schemas.microsoft.com/office/drawing/2014/main" id="{992EFD40-A369-42AA-A5BF-65B7EB7CB3BD}"/>
              </a:ext>
            </a:extLst>
          </p:cNvPr>
          <p:cNvPicPr>
            <a:picLocks noChangeAspect="1"/>
          </p:cNvPicPr>
          <p:nvPr/>
        </p:nvPicPr>
        <p:blipFill>
          <a:blip r:embed="rId2"/>
          <a:stretch>
            <a:fillRect/>
          </a:stretch>
        </p:blipFill>
        <p:spPr>
          <a:xfrm>
            <a:off x="649356" y="754751"/>
            <a:ext cx="6154185" cy="3408709"/>
          </a:xfrm>
          <a:prstGeom prst="rect">
            <a:avLst/>
          </a:prstGeom>
        </p:spPr>
      </p:pic>
    </p:spTree>
    <p:extLst>
      <p:ext uri="{BB962C8B-B14F-4D97-AF65-F5344CB8AC3E}">
        <p14:creationId xmlns:p14="http://schemas.microsoft.com/office/powerpoint/2010/main" val="2534665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F854A-064A-4952-8CDD-9E18833F67AA}"/>
              </a:ext>
            </a:extLst>
          </p:cNvPr>
          <p:cNvSpPr>
            <a:spLocks noGrp="1"/>
          </p:cNvSpPr>
          <p:nvPr>
            <p:ph type="title"/>
          </p:nvPr>
        </p:nvSpPr>
        <p:spPr/>
        <p:txBody>
          <a:bodyPr/>
          <a:lstStyle/>
          <a:p>
            <a:r>
              <a:rPr lang="en-GB" dirty="0"/>
              <a:t>Personality development in Islamic point of view</a:t>
            </a:r>
          </a:p>
        </p:txBody>
      </p:sp>
      <p:sp>
        <p:nvSpPr>
          <p:cNvPr id="3" name="Content Placeholder 2">
            <a:extLst>
              <a:ext uri="{FF2B5EF4-FFF2-40B4-BE49-F238E27FC236}">
                <a16:creationId xmlns:a16="http://schemas.microsoft.com/office/drawing/2014/main" id="{53650E6C-420B-4BBC-ADC2-6FE2713FDC64}"/>
              </a:ext>
            </a:extLst>
          </p:cNvPr>
          <p:cNvSpPr>
            <a:spLocks noGrp="1"/>
          </p:cNvSpPr>
          <p:nvPr>
            <p:ph idx="1"/>
          </p:nvPr>
        </p:nvSpPr>
        <p:spPr>
          <a:xfrm>
            <a:off x="2933700" y="2226365"/>
            <a:ext cx="9086022" cy="4631635"/>
          </a:xfrm>
        </p:spPr>
        <p:txBody>
          <a:bodyPr>
            <a:normAutofit/>
          </a:bodyPr>
          <a:lstStyle/>
          <a:p>
            <a:pPr marL="0" indent="0">
              <a:buNone/>
            </a:pPr>
            <a:r>
              <a:rPr lang="en-US" b="1" dirty="0"/>
              <a:t>Quran And Human Personality</a:t>
            </a:r>
          </a:p>
          <a:p>
            <a:pPr marL="0" indent="0">
              <a:buNone/>
            </a:pPr>
            <a:r>
              <a:rPr lang="en-US" dirty="0"/>
              <a:t>Quran has a great influence on human personality, human’s development and It helps achieve success, happiness, and comfortable life.….</a:t>
            </a:r>
          </a:p>
          <a:p>
            <a:pPr marL="0" indent="0">
              <a:buNone/>
            </a:pPr>
            <a:r>
              <a:rPr lang="en-US" dirty="0"/>
              <a:t>the finest effort ever that a person can do is to recite the Quran and to follow what ALLAH has commanded and to stay away from what ALLAH has forbidden. </a:t>
            </a:r>
            <a:endParaRPr lang="en-GB" dirty="0"/>
          </a:p>
          <a:p>
            <a:pPr marL="0" indent="0">
              <a:buNone/>
            </a:pPr>
            <a:r>
              <a:rPr lang="en-US" dirty="0"/>
              <a:t>The book of ALLAH almighty who created humans and who knows what’s inside a person’s soul and how to fix it, it is natural to find that this great book contains all the information the humankind will need in this life and the hereafter. Quran is the light, the healing, and the gaudiness... throughout it we find the past and the future. It is the book of ALLAH who said about it: (Falsehood cannot come to it from before it or behind it (it is) sent down by the All-Wise, Worthy of all praise) [Fussilat: 42].</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948101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680796-3FBD-41D2-8C04-8E23B9DD3A82}"/>
              </a:ext>
            </a:extLst>
          </p:cNvPr>
          <p:cNvSpPr>
            <a:spLocks noGrp="1"/>
          </p:cNvSpPr>
          <p:nvPr>
            <p:ph idx="1"/>
          </p:nvPr>
        </p:nvSpPr>
        <p:spPr>
          <a:xfrm>
            <a:off x="2902226" y="2266121"/>
            <a:ext cx="9051235" cy="4333461"/>
          </a:xfrm>
        </p:spPr>
        <p:txBody>
          <a:bodyPr>
            <a:normAutofit/>
          </a:bodyPr>
          <a:lstStyle/>
          <a:p>
            <a:r>
              <a:rPr lang="en-US" dirty="0"/>
              <a:t>: (and it may be that you dislike a thing which is good for you and that you like a thing which is bad for you. ALLAH knows but you do not know) [Al-Baqarah: 216].</a:t>
            </a:r>
            <a:endParaRPr lang="en-GB" dirty="0"/>
          </a:p>
          <a:p>
            <a:r>
              <a:rPr lang="en-US" dirty="0"/>
              <a:t>No doubt that reciting Quranic verses, understanding them and listening to them in conscious will alter and rebuild a new personality. That’s because the Quran contains the foundations and the bases to build a personality.</a:t>
            </a:r>
            <a:endParaRPr lang="en-GB" dirty="0"/>
          </a:p>
          <a:p>
            <a:r>
              <a:rPr lang="en-US" dirty="0"/>
              <a:t>ALLAH Almighty has put fate for everything, and that nothing will occur without his commands. And that ALLAH will not choose for us except what is good for us because he knows the future, but we don’t. Hence, a human should changed into looking at everything while being optimistic rather than being pessimistic.</a:t>
            </a:r>
          </a:p>
          <a:p>
            <a:pPr marL="0" indent="0">
              <a:buNone/>
            </a:pPr>
            <a:endParaRPr lang="en-GB" dirty="0"/>
          </a:p>
          <a:p>
            <a:endParaRPr lang="en-GB" dirty="0"/>
          </a:p>
        </p:txBody>
      </p:sp>
    </p:spTree>
    <p:extLst>
      <p:ext uri="{BB962C8B-B14F-4D97-AF65-F5344CB8AC3E}">
        <p14:creationId xmlns:p14="http://schemas.microsoft.com/office/powerpoint/2010/main" val="2801548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B2487F-22DC-4519-91D4-01394886FBC7}"/>
              </a:ext>
            </a:extLst>
          </p:cNvPr>
          <p:cNvSpPr>
            <a:spLocks noGrp="1"/>
          </p:cNvSpPr>
          <p:nvPr>
            <p:ph idx="1"/>
          </p:nvPr>
        </p:nvSpPr>
        <p:spPr>
          <a:xfrm>
            <a:off x="2875722" y="2279375"/>
            <a:ext cx="9011478" cy="4452730"/>
          </a:xfrm>
        </p:spPr>
        <p:txBody>
          <a:bodyPr>
            <a:normAutofit/>
          </a:bodyPr>
          <a:lstStyle/>
          <a:p>
            <a:r>
              <a:rPr lang="en-US" dirty="0"/>
              <a:t>since ALLAH is there for us, near us, sees and hears us, and controls this universe, why should we be miserable, worried, or depressed?? And since this is a fate ALLAH wrote it and chose it for us, it must be good and contains advantages and happiness.</a:t>
            </a:r>
          </a:p>
          <a:p>
            <a:r>
              <a:rPr lang="en-US" dirty="0"/>
              <a:t>In conclusion, connecting and holding on to the Quran will influence the human personality positively, increase his immune system response, prevents psychological diseases, and help him to achieve success and to select the right choices. The Quran is your way of accomplishment, Triumph, success, and happiness.</a:t>
            </a:r>
            <a:endParaRPr lang="en-GB" dirty="0"/>
          </a:p>
          <a:p>
            <a:endParaRPr lang="en-GB" dirty="0"/>
          </a:p>
        </p:txBody>
      </p:sp>
    </p:spTree>
    <p:extLst>
      <p:ext uri="{BB962C8B-B14F-4D97-AF65-F5344CB8AC3E}">
        <p14:creationId xmlns:p14="http://schemas.microsoft.com/office/powerpoint/2010/main" val="75122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CE69066-FBF1-476F-A593-4938BCE879B6}"/>
              </a:ext>
            </a:extLst>
          </p:cNvPr>
          <p:cNvPicPr>
            <a:picLocks noGrp="1" noChangeAspect="1"/>
          </p:cNvPicPr>
          <p:nvPr>
            <p:ph idx="1"/>
          </p:nvPr>
        </p:nvPicPr>
        <p:blipFill rotWithShape="1">
          <a:blip r:embed="rId2"/>
          <a:srcRect b="8634"/>
          <a:stretch/>
        </p:blipFill>
        <p:spPr>
          <a:xfrm>
            <a:off x="3114261" y="477602"/>
            <a:ext cx="8620575" cy="59027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19779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97CBAD6-2FE2-45A1-9858-7F79EAA5391B}"/>
              </a:ext>
            </a:extLst>
          </p:cNvPr>
          <p:cNvPicPr>
            <a:picLocks noGrp="1" noChangeAspect="1"/>
          </p:cNvPicPr>
          <p:nvPr>
            <p:ph sz="half" idx="1"/>
          </p:nvPr>
        </p:nvPicPr>
        <p:blipFill rotWithShape="1">
          <a:blip r:embed="rId2"/>
          <a:srcRect l="-1" t="17451" r="338" b="17241"/>
          <a:stretch/>
        </p:blipFill>
        <p:spPr>
          <a:xfrm>
            <a:off x="698442" y="220522"/>
            <a:ext cx="5397558" cy="6348862"/>
          </a:xfrm>
        </p:spPr>
      </p:pic>
      <p:pic>
        <p:nvPicPr>
          <p:cNvPr id="8" name="Content Placeholder 7">
            <a:extLst>
              <a:ext uri="{FF2B5EF4-FFF2-40B4-BE49-F238E27FC236}">
                <a16:creationId xmlns:a16="http://schemas.microsoft.com/office/drawing/2014/main" id="{BBDD1374-1D69-44D0-8A59-99FD285C27E7}"/>
              </a:ext>
            </a:extLst>
          </p:cNvPr>
          <p:cNvPicPr>
            <a:picLocks noGrp="1" noChangeAspect="1"/>
          </p:cNvPicPr>
          <p:nvPr>
            <p:ph sz="half" idx="2"/>
          </p:nvPr>
        </p:nvPicPr>
        <p:blipFill rotWithShape="1">
          <a:blip r:embed="rId3"/>
          <a:srcRect l="-797" t="27219" r="-580" b="811"/>
          <a:stretch/>
        </p:blipFill>
        <p:spPr>
          <a:xfrm>
            <a:off x="6073419" y="254569"/>
            <a:ext cx="5804451" cy="6478452"/>
          </a:xfrm>
        </p:spPr>
      </p:pic>
    </p:spTree>
    <p:extLst>
      <p:ext uri="{BB962C8B-B14F-4D97-AF65-F5344CB8AC3E}">
        <p14:creationId xmlns:p14="http://schemas.microsoft.com/office/powerpoint/2010/main" val="1350275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EE90BAC-7F51-41EF-AA2D-F3D812939619}"/>
              </a:ext>
            </a:extLst>
          </p:cNvPr>
          <p:cNvPicPr>
            <a:picLocks noGrp="1" noChangeAspect="1"/>
          </p:cNvPicPr>
          <p:nvPr>
            <p:ph sz="half" idx="1"/>
          </p:nvPr>
        </p:nvPicPr>
        <p:blipFill rotWithShape="1">
          <a:blip r:embed="rId2"/>
          <a:srcRect t="29710" b="2331"/>
          <a:stretch/>
        </p:blipFill>
        <p:spPr>
          <a:xfrm>
            <a:off x="569354" y="328313"/>
            <a:ext cx="4969288" cy="6003661"/>
          </a:xfrm>
        </p:spPr>
      </p:pic>
      <p:pic>
        <p:nvPicPr>
          <p:cNvPr id="8" name="Content Placeholder 7">
            <a:extLst>
              <a:ext uri="{FF2B5EF4-FFF2-40B4-BE49-F238E27FC236}">
                <a16:creationId xmlns:a16="http://schemas.microsoft.com/office/drawing/2014/main" id="{02AC090F-CFE6-4E09-BB90-39C77625E831}"/>
              </a:ext>
            </a:extLst>
          </p:cNvPr>
          <p:cNvPicPr>
            <a:picLocks noGrp="1" noChangeAspect="1"/>
          </p:cNvPicPr>
          <p:nvPr>
            <p:ph sz="half" idx="2"/>
          </p:nvPr>
        </p:nvPicPr>
        <p:blipFill rotWithShape="1">
          <a:blip r:embed="rId3"/>
          <a:srcRect t="38407" b="12569"/>
          <a:stretch/>
        </p:blipFill>
        <p:spPr>
          <a:xfrm>
            <a:off x="5432729" y="526026"/>
            <a:ext cx="6386317" cy="5901278"/>
          </a:xfrm>
        </p:spPr>
      </p:pic>
    </p:spTree>
    <p:extLst>
      <p:ext uri="{BB962C8B-B14F-4D97-AF65-F5344CB8AC3E}">
        <p14:creationId xmlns:p14="http://schemas.microsoft.com/office/powerpoint/2010/main" val="2040817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1E8A-EBCB-4CC8-83A1-F9FA3CC07EE9}"/>
              </a:ext>
            </a:extLst>
          </p:cNvPr>
          <p:cNvSpPr>
            <a:spLocks noGrp="1"/>
          </p:cNvSpPr>
          <p:nvPr>
            <p:ph type="title"/>
          </p:nvPr>
        </p:nvSpPr>
        <p:spPr>
          <a:xfrm>
            <a:off x="2933700" y="1232451"/>
            <a:ext cx="8770571" cy="896609"/>
          </a:xfrm>
        </p:spPr>
        <p:txBody>
          <a:bodyPr/>
          <a:lstStyle/>
          <a:p>
            <a:pPr algn="ctr"/>
            <a:r>
              <a:rPr lang="en-US" dirty="0"/>
              <a:t>Personality model:</a:t>
            </a:r>
            <a:endParaRPr lang="en-GB" dirty="0"/>
          </a:p>
        </p:txBody>
      </p:sp>
      <p:graphicFrame>
        <p:nvGraphicFramePr>
          <p:cNvPr id="4" name="Content Placeholder 3">
            <a:extLst>
              <a:ext uri="{FF2B5EF4-FFF2-40B4-BE49-F238E27FC236}">
                <a16:creationId xmlns:a16="http://schemas.microsoft.com/office/drawing/2014/main" id="{A0B4BB79-FAA4-4736-BCE5-DAA6EECC494A}"/>
              </a:ext>
            </a:extLst>
          </p:cNvPr>
          <p:cNvGraphicFramePr>
            <a:graphicFrameLocks noGrp="1"/>
          </p:cNvGraphicFramePr>
          <p:nvPr>
            <p:ph idx="1"/>
            <p:extLst>
              <p:ext uri="{D42A27DB-BD31-4B8C-83A1-F6EECF244321}">
                <p14:modId xmlns:p14="http://schemas.microsoft.com/office/powerpoint/2010/main" val="1100010589"/>
              </p:ext>
            </p:extLst>
          </p:nvPr>
        </p:nvGraphicFramePr>
        <p:xfrm>
          <a:off x="2722965" y="2226366"/>
          <a:ext cx="9192039" cy="4439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3292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B393DB-23B5-4B1A-B294-507A0D25CAF3}"/>
              </a:ext>
            </a:extLst>
          </p:cNvPr>
          <p:cNvSpPr/>
          <p:nvPr/>
        </p:nvSpPr>
        <p:spPr>
          <a:xfrm>
            <a:off x="3339954" y="2570922"/>
            <a:ext cx="5512091" cy="1107996"/>
          </a:xfrm>
          <a:prstGeom prst="rect">
            <a:avLst/>
          </a:prstGeom>
          <a:noFill/>
        </p:spPr>
        <p:txBody>
          <a:bodyPr wrap="square" lIns="91440" tIns="45720" rIns="91440" bIns="45720">
            <a:spAutoFit/>
          </a:bodyPr>
          <a:lstStyle/>
          <a:p>
            <a:pPr algn="ctr"/>
            <a:r>
              <a:rPr lang="en-US" sz="6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QUESTIONS???</a:t>
            </a:r>
          </a:p>
        </p:txBody>
      </p:sp>
    </p:spTree>
    <p:extLst>
      <p:ext uri="{BB962C8B-B14F-4D97-AF65-F5344CB8AC3E}">
        <p14:creationId xmlns:p14="http://schemas.microsoft.com/office/powerpoint/2010/main" val="3392586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9938-3267-46BD-9D67-E3CB379FFE3D}"/>
              </a:ext>
            </a:extLst>
          </p:cNvPr>
          <p:cNvSpPr>
            <a:spLocks noGrp="1"/>
          </p:cNvSpPr>
          <p:nvPr>
            <p:ph type="title"/>
          </p:nvPr>
        </p:nvSpPr>
        <p:spPr>
          <a:xfrm>
            <a:off x="2933700" y="1166191"/>
            <a:ext cx="8770571" cy="962870"/>
          </a:xfrm>
        </p:spPr>
        <p:txBody>
          <a:bodyPr/>
          <a:lstStyle/>
          <a:p>
            <a:r>
              <a:rPr lang="en-US" dirty="0"/>
              <a:t>DEFINITIONS</a:t>
            </a:r>
            <a:endParaRPr lang="en-GB" dirty="0"/>
          </a:p>
        </p:txBody>
      </p:sp>
      <p:sp>
        <p:nvSpPr>
          <p:cNvPr id="3" name="Content Placeholder 2">
            <a:extLst>
              <a:ext uri="{FF2B5EF4-FFF2-40B4-BE49-F238E27FC236}">
                <a16:creationId xmlns:a16="http://schemas.microsoft.com/office/drawing/2014/main" id="{1F367D72-B2A4-40B5-AD98-E590D5BADBAB}"/>
              </a:ext>
            </a:extLst>
          </p:cNvPr>
          <p:cNvSpPr>
            <a:spLocks noGrp="1"/>
          </p:cNvSpPr>
          <p:nvPr>
            <p:ph idx="1"/>
          </p:nvPr>
        </p:nvSpPr>
        <p:spPr>
          <a:xfrm>
            <a:off x="2708413" y="2266121"/>
            <a:ext cx="4434509" cy="3856383"/>
          </a:xfrm>
        </p:spPr>
        <p:txBody>
          <a:bodyPr>
            <a:normAutofit/>
          </a:bodyPr>
          <a:lstStyle/>
          <a:p>
            <a:r>
              <a:rPr lang="en-US" sz="3200" dirty="0">
                <a:latin typeface="Times New Roman" panose="02020603050405020304" pitchFamily="18" charset="0"/>
                <a:cs typeface="Times New Roman" panose="02020603050405020304" pitchFamily="18" charset="0"/>
              </a:rPr>
              <a:t>Personalities is the sum total of individual’s Psychological traits, characteristics, motives, habits, attitudes, </a:t>
            </a:r>
            <a:r>
              <a:rPr lang="en-GB" sz="3200" dirty="0">
                <a:latin typeface="Times New Roman" panose="02020603050405020304" pitchFamily="18" charset="0"/>
                <a:cs typeface="Times New Roman" panose="02020603050405020304" pitchFamily="18" charset="0"/>
              </a:rPr>
              <a:t>beliefs and outlooks.</a:t>
            </a:r>
          </a:p>
          <a:p>
            <a:endParaRPr lang="en-GB" sz="3200" dirty="0"/>
          </a:p>
        </p:txBody>
      </p:sp>
      <p:pic>
        <p:nvPicPr>
          <p:cNvPr id="5" name="Picture 4">
            <a:extLst>
              <a:ext uri="{FF2B5EF4-FFF2-40B4-BE49-F238E27FC236}">
                <a16:creationId xmlns:a16="http://schemas.microsoft.com/office/drawing/2014/main" id="{43AE9B34-48F9-46BD-983D-E87F68B2B1A6}"/>
              </a:ext>
            </a:extLst>
          </p:cNvPr>
          <p:cNvPicPr>
            <a:picLocks noChangeAspect="1"/>
          </p:cNvPicPr>
          <p:nvPr/>
        </p:nvPicPr>
        <p:blipFill>
          <a:blip r:embed="rId2"/>
          <a:stretch>
            <a:fillRect/>
          </a:stretch>
        </p:blipFill>
        <p:spPr>
          <a:xfrm>
            <a:off x="7256096" y="2525160"/>
            <a:ext cx="4448175" cy="3000375"/>
          </a:xfrm>
          <a:prstGeom prst="rect">
            <a:avLst/>
          </a:prstGeom>
        </p:spPr>
      </p:pic>
    </p:spTree>
    <p:extLst>
      <p:ext uri="{BB962C8B-B14F-4D97-AF65-F5344CB8AC3E}">
        <p14:creationId xmlns:p14="http://schemas.microsoft.com/office/powerpoint/2010/main" val="115001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FEA377-FDB1-4136-86A8-8D3DFE832600}"/>
              </a:ext>
            </a:extLst>
          </p:cNvPr>
          <p:cNvSpPr>
            <a:spLocks noGrp="1"/>
          </p:cNvSpPr>
          <p:nvPr>
            <p:ph idx="1"/>
          </p:nvPr>
        </p:nvSpPr>
        <p:spPr>
          <a:xfrm>
            <a:off x="561561" y="212036"/>
            <a:ext cx="6554856" cy="6645964"/>
          </a:xfrm>
        </p:spPr>
        <p:txBody>
          <a:bodyPr>
            <a:normAutofit/>
          </a:bodyPr>
          <a:lstStyle/>
          <a:p>
            <a:r>
              <a:rPr lang="en-US" sz="2400" dirty="0"/>
              <a:t>Personality is a set of psychological traits. Personality influence others interaction and adoption to avoid it or attract. Personality attract others by the attitude, morality, character, clean cloth etc.</a:t>
            </a:r>
          </a:p>
          <a:p>
            <a:pPr marL="0" indent="0">
              <a:buNone/>
            </a:pPr>
            <a:r>
              <a:rPr lang="en-US" sz="2400" dirty="0"/>
              <a:t>Personality totally depends upon the psychology. The human mind make us to behave either positive or negative. It gives us order to do any thing either love or hate etc.</a:t>
            </a:r>
          </a:p>
          <a:p>
            <a:r>
              <a:rPr lang="en-US" sz="3200" b="1" dirty="0"/>
              <a:t>Attitude</a:t>
            </a:r>
          </a:p>
          <a:p>
            <a:pPr marL="514350" indent="-514350">
              <a:buFont typeface="+mj-lt"/>
              <a:buAutoNum type="romanLcPeriod"/>
            </a:pPr>
            <a:r>
              <a:rPr lang="en-US" sz="2400" dirty="0"/>
              <a:t>Cognition.</a:t>
            </a:r>
          </a:p>
          <a:p>
            <a:pPr marL="514350" indent="-514350">
              <a:buFont typeface="+mj-lt"/>
              <a:buAutoNum type="romanLcPeriod"/>
            </a:pPr>
            <a:r>
              <a:rPr lang="en-US" sz="2400" dirty="0"/>
              <a:t>Emotions.</a:t>
            </a:r>
          </a:p>
          <a:p>
            <a:pPr marL="514350" indent="-514350">
              <a:buFont typeface="+mj-lt"/>
              <a:buAutoNum type="romanLcPeriod"/>
            </a:pPr>
            <a:r>
              <a:rPr lang="en-US" sz="2400" dirty="0"/>
              <a:t>Behavior.</a:t>
            </a:r>
          </a:p>
        </p:txBody>
      </p:sp>
      <p:pic>
        <p:nvPicPr>
          <p:cNvPr id="5" name="Picture 4">
            <a:extLst>
              <a:ext uri="{FF2B5EF4-FFF2-40B4-BE49-F238E27FC236}">
                <a16:creationId xmlns:a16="http://schemas.microsoft.com/office/drawing/2014/main" id="{18112C5B-C2F6-4204-ADC8-53F64A80DEF2}"/>
              </a:ext>
            </a:extLst>
          </p:cNvPr>
          <p:cNvPicPr>
            <a:picLocks noChangeAspect="1"/>
          </p:cNvPicPr>
          <p:nvPr/>
        </p:nvPicPr>
        <p:blipFill>
          <a:blip r:embed="rId2"/>
          <a:stretch>
            <a:fillRect/>
          </a:stretch>
        </p:blipFill>
        <p:spPr>
          <a:xfrm>
            <a:off x="7607782" y="447882"/>
            <a:ext cx="4160147" cy="5877033"/>
          </a:xfrm>
          <a:prstGeom prst="rect">
            <a:avLst/>
          </a:prstGeom>
        </p:spPr>
      </p:pic>
    </p:spTree>
    <p:extLst>
      <p:ext uri="{BB962C8B-B14F-4D97-AF65-F5344CB8AC3E}">
        <p14:creationId xmlns:p14="http://schemas.microsoft.com/office/powerpoint/2010/main" val="3004909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A59C5-8F36-43E2-83B4-1F953783C2F1}"/>
              </a:ext>
            </a:extLst>
          </p:cNvPr>
          <p:cNvSpPr>
            <a:spLocks noGrp="1"/>
          </p:cNvSpPr>
          <p:nvPr>
            <p:ph type="title"/>
          </p:nvPr>
        </p:nvSpPr>
        <p:spPr>
          <a:xfrm>
            <a:off x="2933700" y="1152939"/>
            <a:ext cx="8770571" cy="976122"/>
          </a:xfrm>
        </p:spPr>
        <p:txBody>
          <a:bodyPr/>
          <a:lstStyle/>
          <a:p>
            <a:r>
              <a:rPr lang="en-US" dirty="0"/>
              <a:t>Continue…</a:t>
            </a:r>
            <a:endParaRPr lang="en-GB" dirty="0"/>
          </a:p>
        </p:txBody>
      </p:sp>
      <p:sp>
        <p:nvSpPr>
          <p:cNvPr id="3" name="Content Placeholder 2">
            <a:extLst>
              <a:ext uri="{FF2B5EF4-FFF2-40B4-BE49-F238E27FC236}">
                <a16:creationId xmlns:a16="http://schemas.microsoft.com/office/drawing/2014/main" id="{75C39528-96C5-49E6-BDE9-BD1705AC864A}"/>
              </a:ext>
            </a:extLst>
          </p:cNvPr>
          <p:cNvSpPr>
            <a:spLocks noGrp="1"/>
          </p:cNvSpPr>
          <p:nvPr>
            <p:ph idx="1"/>
          </p:nvPr>
        </p:nvSpPr>
        <p:spPr>
          <a:xfrm>
            <a:off x="2332384" y="2266122"/>
            <a:ext cx="9727094" cy="4591878"/>
          </a:xfrm>
        </p:spPr>
        <p:txBody>
          <a:bodyPr>
            <a:normAutofit/>
          </a:bodyPr>
          <a:lstStyle/>
          <a:p>
            <a:r>
              <a:rPr lang="en-US" sz="2800" dirty="0">
                <a:latin typeface="Times New Roman" panose="02020603050405020304" pitchFamily="18" charset="0"/>
                <a:cs typeface="Times New Roman" panose="02020603050405020304" pitchFamily="18" charset="0"/>
              </a:rPr>
              <a:t>Personality is the sum total of ways in which an individual reacts and interacts with others. Or Personality is generally defined as the deeply ingrained and relatively continuing patterns of thought, feeling and behavior. In fact, when one refers to personality, it generally implies to all what is unique about an individual, the characteristics that makes one stand out in a crowd.</a:t>
            </a:r>
          </a:p>
        </p:txBody>
      </p:sp>
    </p:spTree>
    <p:extLst>
      <p:ext uri="{BB962C8B-B14F-4D97-AF65-F5344CB8AC3E}">
        <p14:creationId xmlns:p14="http://schemas.microsoft.com/office/powerpoint/2010/main" val="1691085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8170-2A26-44CF-AB12-EA209172F636}"/>
              </a:ext>
            </a:extLst>
          </p:cNvPr>
          <p:cNvSpPr>
            <a:spLocks noGrp="1"/>
          </p:cNvSpPr>
          <p:nvPr>
            <p:ph type="title"/>
          </p:nvPr>
        </p:nvSpPr>
        <p:spPr>
          <a:xfrm>
            <a:off x="2933700" y="1285461"/>
            <a:ext cx="8770571" cy="843600"/>
          </a:xfrm>
        </p:spPr>
        <p:txBody>
          <a:bodyPr/>
          <a:lstStyle/>
          <a:p>
            <a:r>
              <a:rPr lang="en-US" dirty="0"/>
              <a:t>Continue…</a:t>
            </a:r>
            <a:endParaRPr lang="en-GB" dirty="0"/>
          </a:p>
        </p:txBody>
      </p:sp>
      <p:sp>
        <p:nvSpPr>
          <p:cNvPr id="3" name="Content Placeholder 2">
            <a:extLst>
              <a:ext uri="{FF2B5EF4-FFF2-40B4-BE49-F238E27FC236}">
                <a16:creationId xmlns:a16="http://schemas.microsoft.com/office/drawing/2014/main" id="{4812CCCB-E954-44BF-9D17-58D062141F41}"/>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According to the Cambridge international </a:t>
            </a:r>
            <a:r>
              <a:rPr lang="en-GB" sz="2400" dirty="0">
                <a:latin typeface="Times New Roman" panose="02020603050405020304" pitchFamily="18" charset="0"/>
                <a:cs typeface="Times New Roman" panose="02020603050405020304" pitchFamily="18" charset="0"/>
              </a:rPr>
              <a:t>dictionary of English, ‘your </a:t>
            </a:r>
            <a:r>
              <a:rPr lang="en-US" sz="2400" dirty="0">
                <a:latin typeface="Times New Roman" panose="02020603050405020304" pitchFamily="18" charset="0"/>
                <a:cs typeface="Times New Roman" panose="02020603050405020304" pitchFamily="18" charset="0"/>
              </a:rPr>
              <a:t>personality is the type of person you are, which is shown by the way you behave, feel and think.’</a:t>
            </a:r>
          </a:p>
          <a:p>
            <a:r>
              <a:rPr lang="en-US" sz="2400" dirty="0">
                <a:latin typeface="Times New Roman" panose="02020603050405020304" pitchFamily="18" charset="0"/>
                <a:cs typeface="Times New Roman" panose="02020603050405020304" pitchFamily="18" charset="0"/>
              </a:rPr>
              <a:t> Personality, according to the </a:t>
            </a:r>
            <a:r>
              <a:rPr lang="en-GB" sz="2400" dirty="0">
                <a:latin typeface="Times New Roman" panose="02020603050405020304" pitchFamily="18" charset="0"/>
                <a:cs typeface="Times New Roman" panose="02020603050405020304" pitchFamily="18" charset="0"/>
              </a:rPr>
              <a:t>Longman dictionary of contemporary </a:t>
            </a:r>
            <a:r>
              <a:rPr lang="en-US" sz="2400" dirty="0">
                <a:latin typeface="Times New Roman" panose="02020603050405020304" pitchFamily="18" charset="0"/>
                <a:cs typeface="Times New Roman" panose="02020603050405020304" pitchFamily="18" charset="0"/>
              </a:rPr>
              <a:t>English, is the ’whole nature or character of </a:t>
            </a:r>
            <a:r>
              <a:rPr lang="en-GB" sz="2400" dirty="0">
                <a:latin typeface="Times New Roman" panose="02020603050405020304" pitchFamily="18" charset="0"/>
                <a:cs typeface="Times New Roman" panose="02020603050405020304" pitchFamily="18" charset="0"/>
              </a:rPr>
              <a:t>a person.’ </a:t>
            </a:r>
            <a:r>
              <a:rPr lang="en-US" sz="2400" dirty="0">
                <a:latin typeface="Times New Roman" panose="02020603050405020304" pitchFamily="18" charset="0"/>
                <a:cs typeface="Times New Roman" panose="02020603050405020304" pitchFamily="18" charset="0"/>
              </a:rPr>
              <a:t>How a person behaves, feels and thinks, how he conducts himself in a given set of circumstances is largely determined by the state of his mind. </a:t>
            </a:r>
          </a:p>
        </p:txBody>
      </p:sp>
    </p:spTree>
    <p:extLst>
      <p:ext uri="{BB962C8B-B14F-4D97-AF65-F5344CB8AC3E}">
        <p14:creationId xmlns:p14="http://schemas.microsoft.com/office/powerpoint/2010/main" val="2855501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41D7-B994-4870-B81D-72E5F05EC86F}"/>
              </a:ext>
            </a:extLst>
          </p:cNvPr>
          <p:cNvSpPr>
            <a:spLocks noGrp="1"/>
          </p:cNvSpPr>
          <p:nvPr>
            <p:ph type="title"/>
          </p:nvPr>
        </p:nvSpPr>
        <p:spPr>
          <a:xfrm>
            <a:off x="2933700" y="1073425"/>
            <a:ext cx="8770571" cy="1055635"/>
          </a:xfrm>
        </p:spPr>
        <p:txBody>
          <a:bodyPr/>
          <a:lstStyle/>
          <a:p>
            <a:r>
              <a:rPr lang="en-US" dirty="0"/>
              <a:t>Personality determinants.</a:t>
            </a:r>
            <a:endParaRPr lang="en-GB" dirty="0"/>
          </a:p>
        </p:txBody>
      </p:sp>
      <p:sp>
        <p:nvSpPr>
          <p:cNvPr id="3" name="Content Placeholder 2">
            <a:extLst>
              <a:ext uri="{FF2B5EF4-FFF2-40B4-BE49-F238E27FC236}">
                <a16:creationId xmlns:a16="http://schemas.microsoft.com/office/drawing/2014/main" id="{C93F73B8-31B3-4820-B2C1-50803E014328}"/>
              </a:ext>
            </a:extLst>
          </p:cNvPr>
          <p:cNvSpPr>
            <a:spLocks noGrp="1"/>
          </p:cNvSpPr>
          <p:nvPr>
            <p:ph idx="1"/>
          </p:nvPr>
        </p:nvSpPr>
        <p:spPr/>
        <p:txBody>
          <a:bodyPr>
            <a:normAutofit/>
          </a:bodyPr>
          <a:lstStyle/>
          <a:p>
            <a:pPr marL="457200" indent="-457200">
              <a:buFont typeface="+mj-lt"/>
              <a:buAutoNum type="arabicPeriod"/>
            </a:pPr>
            <a:r>
              <a:rPr lang="en-US" sz="3200" dirty="0">
                <a:latin typeface="Times New Roman" panose="02020603050405020304" pitchFamily="18" charset="0"/>
                <a:cs typeface="Times New Roman" panose="02020603050405020304" pitchFamily="18" charset="0"/>
              </a:rPr>
              <a:t>Heredity</a:t>
            </a:r>
          </a:p>
          <a:p>
            <a:pPr marL="457200" indent="-457200">
              <a:buFont typeface="+mj-lt"/>
              <a:buAutoNum type="arabicPeriod"/>
            </a:pPr>
            <a:r>
              <a:rPr lang="en-US" sz="3200" dirty="0">
                <a:latin typeface="Times New Roman" panose="02020603050405020304" pitchFamily="18" charset="0"/>
                <a:cs typeface="Times New Roman" panose="02020603050405020304" pitchFamily="18" charset="0"/>
              </a:rPr>
              <a:t>Environment</a:t>
            </a:r>
          </a:p>
          <a:p>
            <a:pPr marL="457200" indent="-457200">
              <a:buFont typeface="+mj-lt"/>
              <a:buAutoNum type="arabicPeriod"/>
            </a:pPr>
            <a:r>
              <a:rPr lang="en-US" sz="3200" dirty="0">
                <a:latin typeface="Times New Roman" panose="02020603050405020304" pitchFamily="18" charset="0"/>
                <a:cs typeface="Times New Roman" panose="02020603050405020304" pitchFamily="18" charset="0"/>
              </a:rPr>
              <a:t>situation</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278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6ED9E-911E-4630-8D66-642898385893}"/>
              </a:ext>
            </a:extLst>
          </p:cNvPr>
          <p:cNvSpPr>
            <a:spLocks noGrp="1"/>
          </p:cNvSpPr>
          <p:nvPr>
            <p:ph type="title"/>
          </p:nvPr>
        </p:nvSpPr>
        <p:spPr>
          <a:xfrm>
            <a:off x="2933700" y="768097"/>
            <a:ext cx="8770571" cy="1360964"/>
          </a:xfrm>
        </p:spPr>
        <p:txBody>
          <a:bodyPr>
            <a:normAutofit fontScale="90000"/>
          </a:bodyPr>
          <a:lstStyle/>
          <a:p>
            <a:r>
              <a:rPr lang="en-US" i="1" dirty="0"/>
              <a:t>1.Heredity</a:t>
            </a:r>
            <a:r>
              <a:rPr lang="en-US" b="1" i="1" dirty="0"/>
              <a:t> </a:t>
            </a:r>
            <a:r>
              <a:rPr lang="en-US" dirty="0"/>
              <a:t>:</a:t>
            </a:r>
            <a:br>
              <a:rPr lang="en-US" dirty="0"/>
            </a:br>
            <a:br>
              <a:rPr lang="en-GB" b="1" dirty="0"/>
            </a:br>
            <a:r>
              <a:rPr lang="en-GB" b="1" dirty="0"/>
              <a:t> </a:t>
            </a:r>
            <a:endParaRPr lang="en-GB" dirty="0"/>
          </a:p>
        </p:txBody>
      </p:sp>
      <p:sp>
        <p:nvSpPr>
          <p:cNvPr id="3" name="Content Placeholder 2">
            <a:extLst>
              <a:ext uri="{FF2B5EF4-FFF2-40B4-BE49-F238E27FC236}">
                <a16:creationId xmlns:a16="http://schemas.microsoft.com/office/drawing/2014/main" id="{963CF0E9-624C-4241-9940-5DCAE4F623DB}"/>
              </a:ext>
            </a:extLst>
          </p:cNvPr>
          <p:cNvSpPr>
            <a:spLocks noGrp="1"/>
          </p:cNvSpPr>
          <p:nvPr>
            <p:ph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Heredity refers to those factors that were determined at conception. Physical structure, facial attractiveness, gender, temperament, muscle structure and reflexes, energy level, and biological rhythms are characteristics that are generally considered to be either completely or significantly influenced by who your parents were, that is by their biological, physiological and inherent psychological makeup.</a:t>
            </a:r>
          </a:p>
        </p:txBody>
      </p:sp>
    </p:spTree>
    <p:extLst>
      <p:ext uri="{BB962C8B-B14F-4D97-AF65-F5344CB8AC3E}">
        <p14:creationId xmlns:p14="http://schemas.microsoft.com/office/powerpoint/2010/main" val="3836393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3497D-4355-4A98-90E6-96C1D4FBFD38}"/>
              </a:ext>
            </a:extLst>
          </p:cNvPr>
          <p:cNvSpPr>
            <a:spLocks noGrp="1"/>
          </p:cNvSpPr>
          <p:nvPr>
            <p:ph type="title"/>
          </p:nvPr>
        </p:nvSpPr>
        <p:spPr/>
        <p:txBody>
          <a:bodyPr/>
          <a:lstStyle/>
          <a:p>
            <a:r>
              <a:rPr lang="en-US" i="1" dirty="0"/>
              <a:t>2.Environment: </a:t>
            </a:r>
            <a:br>
              <a:rPr lang="en-US" i="1" dirty="0"/>
            </a:br>
            <a:endParaRPr lang="en-GB" dirty="0"/>
          </a:p>
        </p:txBody>
      </p:sp>
      <p:sp>
        <p:nvSpPr>
          <p:cNvPr id="3" name="Content Placeholder 2">
            <a:extLst>
              <a:ext uri="{FF2B5EF4-FFF2-40B4-BE49-F238E27FC236}">
                <a16:creationId xmlns:a16="http://schemas.microsoft.com/office/drawing/2014/main" id="{18EF2CAA-99C6-40EC-9A80-8FDAE04BEAB5}"/>
              </a:ext>
            </a:extLst>
          </p:cNvPr>
          <p:cNvSpPr>
            <a:spLocks noGrp="1"/>
          </p:cNvSpPr>
          <p:nvPr>
            <p:ph idx="1"/>
          </p:nvPr>
        </p:nvSpPr>
        <p:spPr>
          <a:xfrm>
            <a:off x="2597426" y="2129061"/>
            <a:ext cx="9106845" cy="3960843"/>
          </a:xfrm>
        </p:spPr>
        <p:txBody>
          <a:bodyPr>
            <a:normAutofit lnSpcReduction="10000"/>
          </a:bodyPr>
          <a:lstStyle/>
          <a:p>
            <a:pPr marL="0" indent="0">
              <a:buNone/>
            </a:pPr>
            <a:r>
              <a:rPr lang="en-US" sz="2400" dirty="0">
                <a:latin typeface="Times New Roman" panose="02020603050405020304" pitchFamily="18" charset="0"/>
                <a:cs typeface="Times New Roman" panose="02020603050405020304" pitchFamily="18" charset="0"/>
              </a:rPr>
              <a:t>The environmental factors that apply pressures on our personality formation are the culture in which we are raised, our early conditioning, the norms among our family, friends and social groups, and other influences that we experience. The environment to which we are exposed plays a substantial role in </a:t>
            </a:r>
            <a:r>
              <a:rPr lang="en-GB" sz="2400" dirty="0">
                <a:latin typeface="Times New Roman" panose="02020603050405020304" pitchFamily="18" charset="0"/>
                <a:cs typeface="Times New Roman" panose="02020603050405020304" pitchFamily="18" charset="0"/>
              </a:rPr>
              <a:t>shaping our personalities.</a:t>
            </a:r>
          </a:p>
          <a:p>
            <a:pPr marL="0" indent="0">
              <a:buNone/>
            </a:pPr>
            <a:r>
              <a:rPr lang="en-US" sz="2400" dirty="0">
                <a:latin typeface="Times New Roman" panose="02020603050405020304" pitchFamily="18" charset="0"/>
                <a:cs typeface="Times New Roman" panose="02020603050405020304" pitchFamily="18" charset="0"/>
              </a:rPr>
              <a:t>It relates to the social psychology. “Social psychology is the study of individual and its effect in society and effects of society on an individual.” society also create impact on the personality of an individual. Environment compels an individual to change his/her habits and personality</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196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1899-E7A9-436F-8B62-AF13B00FADBC}"/>
              </a:ext>
            </a:extLst>
          </p:cNvPr>
          <p:cNvSpPr>
            <a:spLocks noGrp="1"/>
          </p:cNvSpPr>
          <p:nvPr>
            <p:ph type="title"/>
          </p:nvPr>
        </p:nvSpPr>
        <p:spPr/>
        <p:txBody>
          <a:bodyPr/>
          <a:lstStyle/>
          <a:p>
            <a:r>
              <a:rPr lang="en-US" dirty="0"/>
              <a:t>3.</a:t>
            </a:r>
            <a:r>
              <a:rPr lang="en-US" i="1" dirty="0"/>
              <a:t> Situation: </a:t>
            </a:r>
            <a:endParaRPr lang="en-GB" dirty="0"/>
          </a:p>
        </p:txBody>
      </p:sp>
      <p:sp>
        <p:nvSpPr>
          <p:cNvPr id="3" name="Content Placeholder 2">
            <a:extLst>
              <a:ext uri="{FF2B5EF4-FFF2-40B4-BE49-F238E27FC236}">
                <a16:creationId xmlns:a16="http://schemas.microsoft.com/office/drawing/2014/main" id="{C60424E3-4CCC-459A-BEE2-B15ADB368AAA}"/>
              </a:ext>
            </a:extLst>
          </p:cNvPr>
          <p:cNvSpPr>
            <a:spLocks noGrp="1"/>
          </p:cNvSpPr>
          <p:nvPr>
            <p:ph idx="1"/>
          </p:nvPr>
        </p:nvSpPr>
        <p:spPr>
          <a:xfrm>
            <a:off x="2663688" y="2252870"/>
            <a:ext cx="9409042" cy="4605130"/>
          </a:xfrm>
        </p:spPr>
        <p:txBody>
          <a:bodyPr>
            <a:normAutofit fontScale="85000" lnSpcReduction="10000"/>
          </a:bodyPr>
          <a:lstStyle/>
          <a:p>
            <a:pPr marL="0" indent="0">
              <a:buNone/>
            </a:pPr>
            <a:r>
              <a:rPr lang="en-US" sz="2800" dirty="0">
                <a:latin typeface="Times New Roman" panose="02020603050405020304" pitchFamily="18" charset="0"/>
                <a:cs typeface="Times New Roman" panose="02020603050405020304" pitchFamily="18" charset="0"/>
              </a:rPr>
              <a:t>A third factor, the situation, influences the effects of heredity and environment on personality. An individual’s personality although generally stable and consistent, does change in different situations. The varying demand of different situation calls forth different aspects of one’s personality. We should not therefore look upon personality patterns in isolation.</a:t>
            </a:r>
          </a:p>
          <a:p>
            <a:pPr marL="0" indent="0">
              <a:buNone/>
            </a:pPr>
            <a:r>
              <a:rPr lang="en-US" sz="2800" dirty="0">
                <a:latin typeface="Times New Roman" panose="02020603050405020304" pitchFamily="18" charset="0"/>
                <a:cs typeface="Times New Roman" panose="02020603050405020304" pitchFamily="18" charset="0"/>
              </a:rPr>
              <a:t>For example, a person’s behavior will be totally different when he is in office , in front of his boss. When compared to his hangout with old friends in a café.</a:t>
            </a:r>
          </a:p>
          <a:p>
            <a:pPr marL="0" indent="0">
              <a:buNone/>
            </a:pPr>
            <a:r>
              <a:rPr lang="en-US" sz="2800" dirty="0">
                <a:latin typeface="Times New Roman" panose="02020603050405020304" pitchFamily="18" charset="0"/>
                <a:cs typeface="Times New Roman" panose="02020603050405020304" pitchFamily="18" charset="0"/>
              </a:rPr>
              <a:t>In this way, situational factors impact a personality in a significant way. They often bring out the traits of a person that are not commonly seen.</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791760"/>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TM10001104[[fn=Feathered]]</Template>
  <TotalTime>194</TotalTime>
  <Words>1039</Words>
  <Application>Microsoft Office PowerPoint</Application>
  <PresentationFormat>Widescreen</PresentationFormat>
  <Paragraphs>47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Century Schoolbook</vt:lpstr>
      <vt:lpstr>Corbel</vt:lpstr>
      <vt:lpstr>Times New Roman</vt:lpstr>
      <vt:lpstr>Feathered</vt:lpstr>
      <vt:lpstr>Personality</vt:lpstr>
      <vt:lpstr>DEFINITIONS</vt:lpstr>
      <vt:lpstr>PowerPoint Presentation</vt:lpstr>
      <vt:lpstr>Continue…</vt:lpstr>
      <vt:lpstr>Continue…</vt:lpstr>
      <vt:lpstr>Personality determinants.</vt:lpstr>
      <vt:lpstr>1.Heredity :   </vt:lpstr>
      <vt:lpstr>2.Environment:  </vt:lpstr>
      <vt:lpstr>3. Situation: </vt:lpstr>
      <vt:lpstr>Personality development in Islamic point of view</vt:lpstr>
      <vt:lpstr>PowerPoint Presentation</vt:lpstr>
      <vt:lpstr>PowerPoint Presentation</vt:lpstr>
      <vt:lpstr>PowerPoint Presentation</vt:lpstr>
      <vt:lpstr>PowerPoint Presentation</vt:lpstr>
      <vt:lpstr>PowerPoint Presentation</vt:lpstr>
      <vt:lpstr>Personality model: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development</dc:title>
  <dc:creator>rizwana jutt</dc:creator>
  <cp:lastModifiedBy>rizwana jutt</cp:lastModifiedBy>
  <cp:revision>24</cp:revision>
  <dcterms:created xsi:type="dcterms:W3CDTF">2018-01-30T14:58:01Z</dcterms:created>
  <dcterms:modified xsi:type="dcterms:W3CDTF">2018-02-13T14:31:49Z</dcterms:modified>
</cp:coreProperties>
</file>