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3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5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6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5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1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5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1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C5F1-B84C-4B36-AF49-6C5E72542AD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9BF2C-4146-4423-83EB-CD120C8DF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8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6 NOV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3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r>
              <a:rPr lang="en-US" dirty="0" smtClean="0"/>
              <a:t>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can hold many values under a single name, and you can access the values by referring to an index number</a:t>
            </a:r>
            <a:r>
              <a:rPr lang="en-US" dirty="0" smtClean="0"/>
              <a:t>.</a:t>
            </a:r>
          </a:p>
          <a:p>
            <a:pPr lvl="0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In PHP, the </a:t>
            </a:r>
            <a:r>
              <a:rPr lang="en-US" altLang="en-US" sz="2400" b="1" i="1" dirty="0">
                <a:solidFill>
                  <a:schemeClr val="accent4">
                    <a:lumMod val="75000"/>
                  </a:schemeClr>
                </a:solidFill>
                <a:latin typeface="Arial Unicode MS"/>
              </a:rPr>
              <a:t>array()</a:t>
            </a:r>
            <a:r>
              <a:rPr lang="en-US" alt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function is used to create an array: 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dirty="0" smtClean="0"/>
              <a:t>There are three </a:t>
            </a:r>
            <a:r>
              <a:rPr lang="en-US" dirty="0"/>
              <a:t>types of arrays:</a:t>
            </a:r>
          </a:p>
          <a:p>
            <a:r>
              <a:rPr lang="en-US" b="1" dirty="0"/>
              <a:t>Indexed arrays</a:t>
            </a:r>
            <a:r>
              <a:rPr lang="en-US" dirty="0"/>
              <a:t> - Arrays with a numeric index</a:t>
            </a:r>
          </a:p>
          <a:p>
            <a:r>
              <a:rPr lang="en-US" b="1" dirty="0"/>
              <a:t>Associative arrays</a:t>
            </a:r>
            <a:r>
              <a:rPr lang="en-US" dirty="0"/>
              <a:t> - Arrays with named keys</a:t>
            </a:r>
          </a:p>
          <a:p>
            <a:r>
              <a:rPr lang="en-US" b="1" dirty="0"/>
              <a:t>Multidimensional arrays</a:t>
            </a:r>
            <a:r>
              <a:rPr lang="en-US" dirty="0"/>
              <a:t> - Arrays containing one or more arrays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Indexed Arrays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are two ways to create indexed arrays:</a:t>
            </a:r>
          </a:p>
          <a:p>
            <a:r>
              <a:rPr lang="en-US" dirty="0"/>
              <a:t>The index can be assigned automatically (index always starts at 0), like this:</a:t>
            </a:r>
          </a:p>
          <a:p>
            <a:r>
              <a:rPr lang="en-US" dirty="0" smtClean="0"/>
              <a:t>$phone </a:t>
            </a:r>
            <a:r>
              <a:rPr lang="en-US" dirty="0"/>
              <a:t>= </a:t>
            </a:r>
            <a:r>
              <a:rPr lang="en-US" dirty="0" smtClean="0"/>
              <a:t>array(“apple", “</a:t>
            </a:r>
            <a:r>
              <a:rPr lang="en-US" dirty="0" err="1" smtClean="0"/>
              <a:t>oppo</a:t>
            </a:r>
            <a:r>
              <a:rPr lang="en-US" dirty="0" smtClean="0"/>
              <a:t>", “</a:t>
            </a:r>
            <a:r>
              <a:rPr lang="en-US" dirty="0" err="1" smtClean="0"/>
              <a:t>samsung</a:t>
            </a:r>
            <a:r>
              <a:rPr lang="en-US" dirty="0" smtClean="0"/>
              <a:t>“,”</a:t>
            </a:r>
            <a:r>
              <a:rPr lang="en-US" dirty="0" err="1" smtClean="0"/>
              <a:t>nokia</a:t>
            </a:r>
            <a:r>
              <a:rPr lang="en-US" dirty="0" smtClean="0"/>
              <a:t>”);</a:t>
            </a:r>
          </a:p>
          <a:p>
            <a:endParaRPr lang="en-US" dirty="0"/>
          </a:p>
          <a:p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[0] </a:t>
            </a:r>
            <a:r>
              <a:rPr lang="en-US" dirty="0"/>
              <a:t>= </a:t>
            </a:r>
            <a:r>
              <a:rPr lang="en-US" dirty="0" smtClean="0"/>
              <a:t>"</a:t>
            </a:r>
            <a:r>
              <a:rPr lang="en-US" dirty="0"/>
              <a:t> apple </a:t>
            </a:r>
            <a:r>
              <a:rPr lang="en-US" dirty="0" smtClean="0"/>
              <a:t>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[1] </a:t>
            </a:r>
            <a:r>
              <a:rPr lang="en-US" dirty="0"/>
              <a:t>= </a:t>
            </a:r>
            <a:r>
              <a:rPr lang="en-US" dirty="0" smtClean="0"/>
              <a:t>"</a:t>
            </a:r>
            <a:r>
              <a:rPr lang="en-US" dirty="0"/>
              <a:t> </a:t>
            </a:r>
            <a:r>
              <a:rPr lang="en-US" dirty="0" err="1"/>
              <a:t>oppo</a:t>
            </a:r>
            <a:r>
              <a:rPr lang="en-US" dirty="0"/>
              <a:t> </a:t>
            </a:r>
            <a:r>
              <a:rPr lang="en-US" dirty="0" smtClean="0"/>
              <a:t>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phone </a:t>
            </a:r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=“</a:t>
            </a:r>
            <a:r>
              <a:rPr lang="en-US" dirty="0" err="1"/>
              <a:t>samsung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[3] =“</a:t>
            </a:r>
            <a:r>
              <a:rPr lang="en-US" dirty="0" err="1" smtClean="0"/>
              <a:t>nokia</a:t>
            </a:r>
            <a:r>
              <a:rPr lang="en-US" dirty="0" smtClean="0"/>
              <a:t>”;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6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arrays are arrays that use named keys that you assign to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no.Ofstudent</a:t>
            </a:r>
            <a:r>
              <a:rPr lang="en-US" dirty="0" smtClean="0"/>
              <a:t> </a:t>
            </a:r>
            <a:r>
              <a:rPr lang="en-US" dirty="0"/>
              <a:t>= array</a:t>
            </a:r>
            <a:r>
              <a:rPr lang="en-US" dirty="0" smtClean="0"/>
              <a:t>(“</a:t>
            </a:r>
            <a:r>
              <a:rPr lang="en-US" dirty="0" err="1" smtClean="0"/>
              <a:t>classA</a:t>
            </a:r>
            <a:r>
              <a:rPr lang="en-US" dirty="0" smtClean="0"/>
              <a:t>"=&gt;"30", “</a:t>
            </a:r>
            <a:r>
              <a:rPr lang="en-US" dirty="0" err="1" smtClean="0"/>
              <a:t>classB</a:t>
            </a:r>
            <a:r>
              <a:rPr lang="en-US" dirty="0" smtClean="0"/>
              <a:t>"=&gt;"</a:t>
            </a:r>
            <a:r>
              <a:rPr lang="en-US" dirty="0"/>
              <a:t>37", </a:t>
            </a:r>
            <a:r>
              <a:rPr lang="en-US" dirty="0" smtClean="0"/>
              <a:t>“</a:t>
            </a:r>
            <a:r>
              <a:rPr lang="en-US" dirty="0" err="1" smtClean="0"/>
              <a:t>classC</a:t>
            </a:r>
            <a:r>
              <a:rPr lang="en-US" dirty="0" smtClean="0"/>
              <a:t>"=&gt;“23");</a:t>
            </a:r>
          </a:p>
          <a:p>
            <a:endParaRPr lang="en-US" dirty="0" smtClean="0"/>
          </a:p>
          <a:p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classA</a:t>
            </a:r>
            <a:r>
              <a:rPr lang="en-US" dirty="0" smtClean="0"/>
              <a:t>'] </a:t>
            </a:r>
            <a:r>
              <a:rPr lang="en-US" dirty="0"/>
              <a:t>= "</a:t>
            </a:r>
            <a:r>
              <a:rPr lang="en-US" dirty="0" smtClean="0"/>
              <a:t>30";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classB</a:t>
            </a:r>
            <a:r>
              <a:rPr lang="en-US" dirty="0" smtClean="0"/>
              <a:t>’ '] </a:t>
            </a:r>
            <a:r>
              <a:rPr lang="en-US" dirty="0"/>
              <a:t>= "37";</a:t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classC</a:t>
            </a:r>
            <a:r>
              <a:rPr lang="en-US" dirty="0" smtClean="0"/>
              <a:t>’ '] </a:t>
            </a:r>
            <a:r>
              <a:rPr lang="en-US" dirty="0"/>
              <a:t>= </a:t>
            </a:r>
            <a:r>
              <a:rPr lang="en-US" dirty="0" smtClean="0"/>
              <a:t>“23</a:t>
            </a:r>
            <a:r>
              <a:rPr lang="en-US" dirty="0"/>
              <a:t>"; </a:t>
            </a:r>
          </a:p>
        </p:txBody>
      </p:sp>
    </p:spTree>
    <p:extLst>
      <p:ext uri="{BB962C8B-B14F-4D97-AF65-F5344CB8AC3E}">
        <p14:creationId xmlns:p14="http://schemas.microsoft.com/office/powerpoint/2010/main" val="316987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- Multidimensional Arrays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smtClean="0"/>
              <a:t>multidimensional </a:t>
            </a:r>
            <a:r>
              <a:rPr lang="en-US" dirty="0"/>
              <a:t>array is an array containing one or more arrays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$cars </a:t>
            </a:r>
            <a:r>
              <a:rPr lang="en-US" dirty="0"/>
              <a:t>= array (</a:t>
            </a:r>
            <a:br>
              <a:rPr lang="en-US" dirty="0"/>
            </a:br>
            <a:r>
              <a:rPr lang="en-US" dirty="0"/>
              <a:t>  array("Volvo",22,18),</a:t>
            </a:r>
            <a:br>
              <a:rPr lang="en-US" dirty="0"/>
            </a:br>
            <a:r>
              <a:rPr lang="en-US" dirty="0"/>
              <a:t>  array("BMW",15,13),</a:t>
            </a:r>
            <a:br>
              <a:rPr lang="en-US" dirty="0"/>
            </a:br>
            <a:r>
              <a:rPr lang="en-US" dirty="0"/>
              <a:t>  array("Saab",5,2),</a:t>
            </a:r>
            <a:br>
              <a:rPr lang="en-US" dirty="0"/>
            </a:br>
            <a:r>
              <a:rPr lang="en-US" dirty="0"/>
              <a:t>  array("Land Rover",17,15)</a:t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 smtClean="0"/>
              <a:t>$cars[1][0]</a:t>
            </a:r>
          </a:p>
          <a:p>
            <a:r>
              <a:rPr lang="en-US" dirty="0"/>
              <a:t>$cars[1</a:t>
            </a:r>
            <a:r>
              <a:rPr lang="en-US" dirty="0" smtClean="0"/>
              <a:t>][1]</a:t>
            </a:r>
          </a:p>
          <a:p>
            <a:r>
              <a:rPr lang="en-US" dirty="0"/>
              <a:t>$cars[1</a:t>
            </a:r>
            <a:r>
              <a:rPr lang="en-US" dirty="0" smtClean="0"/>
              <a:t>][2]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7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User defined function</a:t>
            </a:r>
          </a:p>
          <a:p>
            <a:r>
              <a:rPr lang="en-US" dirty="0" smtClean="0"/>
              <a:t>function </a:t>
            </a:r>
            <a:r>
              <a:rPr lang="en-US" i="1" dirty="0" err="1" smtClean="0"/>
              <a:t>functionName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i="1" dirty="0" smtClean="0"/>
              <a:t>  code to be executed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} </a:t>
            </a:r>
          </a:p>
          <a:p>
            <a:r>
              <a:rPr lang="en-US" dirty="0" smtClean="0"/>
              <a:t>Key=&gt; value</a:t>
            </a:r>
          </a:p>
          <a:p>
            <a:endParaRPr lang="en-US" dirty="0"/>
          </a:p>
          <a:p>
            <a:r>
              <a:rPr lang="en-US" dirty="0" smtClean="0"/>
              <a:t>$</a:t>
            </a:r>
            <a:r>
              <a:rPr lang="en-US" dirty="0" err="1" smtClean="0"/>
              <a:t>arr</a:t>
            </a:r>
            <a:r>
              <a:rPr lang="en-US" dirty="0" smtClean="0"/>
              <a:t>=Array(1,2,2,3,3,4,)</a:t>
            </a:r>
          </a:p>
          <a:p>
            <a:r>
              <a:rPr lang="en-US" dirty="0" smtClean="0"/>
              <a:t>Current()</a:t>
            </a:r>
          </a:p>
          <a:p>
            <a:r>
              <a:rPr lang="en-US" dirty="0" smtClean="0"/>
              <a:t>Next(),prev(),current(),reset(),end()</a:t>
            </a:r>
          </a:p>
          <a:p>
            <a:r>
              <a:rPr lang="en-US" dirty="0" smtClean="0"/>
              <a:t> Built in functions</a:t>
            </a:r>
          </a:p>
          <a:p>
            <a:r>
              <a:rPr lang="en-US" dirty="0" smtClean="0"/>
              <a:t>Array()</a:t>
            </a:r>
          </a:p>
          <a:p>
            <a:r>
              <a:rPr lang="en-US" dirty="0" smtClean="0"/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1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Functions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289284"/>
              </p:ext>
            </p:extLst>
          </p:nvPr>
        </p:nvGraphicFramePr>
        <p:xfrm>
          <a:off x="838200" y="2629694"/>
          <a:ext cx="10515600" cy="2869769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54940497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706633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array()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Creates an array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30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array_change_key_case()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Changes all keys in an array to lowercase or uppercase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765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array_chunk()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Splits an array into chunks of arrays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37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array_column()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the values from a single column in the input array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17548"/>
                  </a:ext>
                </a:extLst>
              </a:tr>
              <a:tr h="766649">
                <a:tc>
                  <a:txBody>
                    <a:bodyPr/>
                    <a:lstStyle/>
                    <a:p>
                      <a:r>
                        <a:rPr lang="en-US" dirty="0"/>
                        <a:t>array_combine()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Creates an array by using the elements from one "keys" array and one "values" array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337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array_count_values()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Counts all the values of an array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690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48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 err="1" smtClean="0"/>
              <a:t>std</a:t>
            </a:r>
            <a:r>
              <a:rPr lang="en-US" dirty="0" smtClean="0"/>
              <a:t>=array(“</a:t>
            </a:r>
            <a:r>
              <a:rPr lang="en-US" dirty="0" err="1" smtClean="0"/>
              <a:t>firstname</a:t>
            </a:r>
            <a:r>
              <a:rPr lang="en-US" dirty="0" smtClean="0"/>
              <a:t>=&gt;”</a:t>
            </a:r>
            <a:r>
              <a:rPr lang="en-US" dirty="0" err="1" smtClean="0"/>
              <a:t>ali</a:t>
            </a:r>
            <a:r>
              <a:rPr lang="en-US" dirty="0" smtClean="0"/>
              <a:t>”,”</a:t>
            </a:r>
            <a:r>
              <a:rPr lang="en-US" dirty="0" err="1" smtClean="0"/>
              <a:t>lastname</a:t>
            </a:r>
            <a:r>
              <a:rPr lang="en-US" dirty="0" smtClean="0"/>
              <a:t>”=&gt;”</a:t>
            </a:r>
            <a:r>
              <a:rPr lang="en-US" dirty="0" err="1" smtClean="0"/>
              <a:t>ahmed</a:t>
            </a:r>
            <a:r>
              <a:rPr lang="en-US" dirty="0" smtClean="0"/>
              <a:t>”,”age”=&gt;”35”)</a:t>
            </a:r>
          </a:p>
          <a:p>
            <a:r>
              <a:rPr lang="en-US" dirty="0" smtClean="0"/>
              <a:t>array_change_key_case($</a:t>
            </a:r>
            <a:r>
              <a:rPr lang="en-US" dirty="0" err="1" smtClean="0"/>
              <a:t>std,CASE_UPPER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Array_chunk($std,2)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402408"/>
              </p:ext>
            </p:extLst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2798292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85814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prev()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moves the internal pointer to, and outputs, the previous element in the array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859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returns the value of the current element in an array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541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moves the internal pointer to, and outputs, the last element in the array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reset()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moves the internal pointer to the first element of the array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7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9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8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353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Calibri</vt:lpstr>
      <vt:lpstr>Calibri Light</vt:lpstr>
      <vt:lpstr>Office Theme</vt:lpstr>
      <vt:lpstr>Lecture 6 NOV</vt:lpstr>
      <vt:lpstr>Php Arrays</vt:lpstr>
      <vt:lpstr>PHP Indexed Arrays </vt:lpstr>
      <vt:lpstr>Associative arrays</vt:lpstr>
      <vt:lpstr>PHP - Multidimensional Arrays </vt:lpstr>
      <vt:lpstr>Php FUNCTIONS</vt:lpstr>
      <vt:lpstr>ARRAY Functions</vt:lpstr>
      <vt:lpstr>PowerPoint Presentation</vt:lpstr>
      <vt:lpstr>Continue…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 NOV</dc:title>
  <dc:creator>Minal Hussain</dc:creator>
  <cp:lastModifiedBy>Minal Hussain</cp:lastModifiedBy>
  <cp:revision>14</cp:revision>
  <dcterms:created xsi:type="dcterms:W3CDTF">2020-11-06T06:11:33Z</dcterms:created>
  <dcterms:modified xsi:type="dcterms:W3CDTF">2020-11-11T20:33:51Z</dcterms:modified>
</cp:coreProperties>
</file>