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587E-EBBF-4819-B20C-5F62D85A2812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86BF-F189-45D2-8DAA-FBD1D962D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587E-EBBF-4819-B20C-5F62D85A2812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86BF-F189-45D2-8DAA-FBD1D962D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587E-EBBF-4819-B20C-5F62D85A2812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86BF-F189-45D2-8DAA-FBD1D962D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587E-EBBF-4819-B20C-5F62D85A2812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86BF-F189-45D2-8DAA-FBD1D962D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587E-EBBF-4819-B20C-5F62D85A2812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86BF-F189-45D2-8DAA-FBD1D962D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587E-EBBF-4819-B20C-5F62D85A2812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86BF-F189-45D2-8DAA-FBD1D962D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587E-EBBF-4819-B20C-5F62D85A2812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86BF-F189-45D2-8DAA-FBD1D962D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587E-EBBF-4819-B20C-5F62D85A2812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86BF-F189-45D2-8DAA-FBD1D962D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587E-EBBF-4819-B20C-5F62D85A2812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86BF-F189-45D2-8DAA-FBD1D962D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587E-EBBF-4819-B20C-5F62D85A2812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86BF-F189-45D2-8DAA-FBD1D962D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587E-EBBF-4819-B20C-5F62D85A2812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86BF-F189-45D2-8DAA-FBD1D962D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6587E-EBBF-4819-B20C-5F62D85A2812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F86BF-F189-45D2-8DAA-FBD1D962D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Q.1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What are the implications of Political Economy in this rapid growth of Bangladesh’s economy?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Q.2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Why Pakistan is far away despite of more resources and opportunities than Bangladesh?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Q.3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What are your suggestion for Pakistan in this regard?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Q.1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. Answer: </a:t>
            </a:r>
          </a:p>
          <a:p>
            <a:pPr algn="just"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1. Selfless leadership, they were not ruled by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feudal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or businessmen politicians in recent decades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2. They have well defined legal and economic systems.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Q.2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. Answer: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1. Textile growth is due to Pakistani Textile Manufacturers shifting to Bangladesh due to our instable political system, ill govt. policies, 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violation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of property rights by individuals and public both.</a:t>
            </a:r>
          </a:p>
          <a:p>
            <a:pPr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 Bangladesh is not a regional actor, just a mediocre.  So it has no immediate hostilities like Pakistan, both of its super neighbors support it to expand its growth.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3. They don't have Kashmir or Durand line, not in proximity to a global conflict zone like Afghanistan and Iran.</a:t>
            </a:r>
            <a:br>
              <a:rPr lang="en-US" sz="3000" dirty="0" smtClean="0">
                <a:latin typeface="Times New Roman" pitchFamily="18" charset="0"/>
                <a:cs typeface="Times New Roman" pitchFamily="18" charset="0"/>
              </a:rPr>
            </a:b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103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Aasir</dc:creator>
  <cp:lastModifiedBy>Aasir</cp:lastModifiedBy>
  <cp:revision>6</cp:revision>
  <dcterms:created xsi:type="dcterms:W3CDTF">2020-02-09T08:02:27Z</dcterms:created>
  <dcterms:modified xsi:type="dcterms:W3CDTF">2020-02-19T07:32:19Z</dcterms:modified>
</cp:coreProperties>
</file>