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7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8805-2783-0046-9B5B-1C8C52FB910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DB4C-1C32-D84C-B2F7-297EDB5A4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63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8805-2783-0046-9B5B-1C8C52FB910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DB4C-1C32-D84C-B2F7-297EDB5A4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4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8805-2783-0046-9B5B-1C8C52FB910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DB4C-1C32-D84C-B2F7-297EDB5A4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8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8805-2783-0046-9B5B-1C8C52FB910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DB4C-1C32-D84C-B2F7-297EDB5A4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6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8805-2783-0046-9B5B-1C8C52FB910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DB4C-1C32-D84C-B2F7-297EDB5A4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4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8805-2783-0046-9B5B-1C8C52FB910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DB4C-1C32-D84C-B2F7-297EDB5A4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8805-2783-0046-9B5B-1C8C52FB910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DB4C-1C32-D84C-B2F7-297EDB5A4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97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8805-2783-0046-9B5B-1C8C52FB910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DB4C-1C32-D84C-B2F7-297EDB5A4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1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8805-2783-0046-9B5B-1C8C52FB910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DB4C-1C32-D84C-B2F7-297EDB5A4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8805-2783-0046-9B5B-1C8C52FB910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DB4C-1C32-D84C-B2F7-297EDB5A4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1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C8805-2783-0046-9B5B-1C8C52FB910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DB4C-1C32-D84C-B2F7-297EDB5A4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1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C8805-2783-0046-9B5B-1C8C52FB9109}" type="datetimeFigureOut">
              <a:rPr lang="en-US" smtClean="0"/>
              <a:t>03/12/20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8DB4C-1C32-D84C-B2F7-297EDB5A4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8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99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"/>
            <a:ext cx="9144000" cy="64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37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9034"/>
            <a:ext cx="9144000" cy="425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54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7603"/>
            <a:ext cx="9144000" cy="264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562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7139"/>
            <a:ext cx="9144000" cy="3775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128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81556"/>
            <a:ext cx="9144000" cy="16935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6715" y="3854551"/>
            <a:ext cx="60706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49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41"/>
            <a:ext cx="9144000" cy="560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624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9200"/>
            <a:ext cx="9144000" cy="439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18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3187"/>
            <a:ext cx="9144000" cy="4516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430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Macintosh PowerPoint</Application>
  <PresentationFormat>On-screen Show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Study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design</dc:title>
  <dc:creator>Umar Farooq</dc:creator>
  <cp:lastModifiedBy>Umar Farooq</cp:lastModifiedBy>
  <cp:revision>1</cp:revision>
  <dcterms:created xsi:type="dcterms:W3CDTF">2020-12-03T07:22:08Z</dcterms:created>
  <dcterms:modified xsi:type="dcterms:W3CDTF">2020-12-03T07:24:29Z</dcterms:modified>
</cp:coreProperties>
</file>