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9" r:id="rId2"/>
    <p:sldId id="280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30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231" autoAdjust="0"/>
  </p:normalViewPr>
  <p:slideViewPr>
    <p:cSldViewPr snapToGrid="0">
      <p:cViewPr varScale="1">
        <p:scale>
          <a:sx n="41" d="100"/>
          <a:sy n="41" d="100"/>
        </p:scale>
        <p:origin x="3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44B3-F202-4CD7-9F9C-D95F94C8EA0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192-FF9D-494C-9A98-6B6B12A798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43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44B3-F202-4CD7-9F9C-D95F94C8EA0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192-FF9D-494C-9A98-6B6B12A798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44B3-F202-4CD7-9F9C-D95F94C8EA0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192-FF9D-494C-9A98-6B6B12A798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8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44B3-F202-4CD7-9F9C-D95F94C8EA0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192-FF9D-494C-9A98-6B6B12A798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1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44B3-F202-4CD7-9F9C-D95F94C8EA0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192-FF9D-494C-9A98-6B6B12A798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37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44B3-F202-4CD7-9F9C-D95F94C8EA0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192-FF9D-494C-9A98-6B6B12A798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9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44B3-F202-4CD7-9F9C-D95F94C8EA0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192-FF9D-494C-9A98-6B6B12A798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0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44B3-F202-4CD7-9F9C-D95F94C8EA0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192-FF9D-494C-9A98-6B6B12A798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44B3-F202-4CD7-9F9C-D95F94C8EA0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192-FF9D-494C-9A98-6B6B12A798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6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7EC44B3-F202-4CD7-9F9C-D95F94C8EA0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A15192-FF9D-494C-9A98-6B6B12A798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3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44B3-F202-4CD7-9F9C-D95F94C8EA0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192-FF9D-494C-9A98-6B6B12A798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7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EC44B3-F202-4CD7-9F9C-D95F94C8EA04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A15192-FF9D-494C-9A98-6B6B12A798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32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469900"/>
            <a:ext cx="82423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39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368300"/>
            <a:ext cx="7645400" cy="56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355600"/>
            <a:ext cx="7404100" cy="56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2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457200"/>
            <a:ext cx="72898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58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673100"/>
            <a:ext cx="7594600" cy="55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1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647700"/>
            <a:ext cx="6934200" cy="539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1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457200"/>
            <a:ext cx="7594600" cy="55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7143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7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444500"/>
            <a:ext cx="7340600" cy="55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07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612775"/>
            <a:ext cx="72263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6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APPLICATIONS OF ECOLOGY</a:t>
            </a:r>
          </a:p>
        </p:txBody>
      </p:sp>
    </p:spTree>
    <p:extLst>
      <p:ext uri="{BB962C8B-B14F-4D97-AF65-F5344CB8AC3E}">
        <p14:creationId xmlns:p14="http://schemas.microsoft.com/office/powerpoint/2010/main" val="405766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19100"/>
            <a:ext cx="7861300" cy="55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12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5"/>
          <a:stretch/>
        </p:blipFill>
        <p:spPr>
          <a:xfrm>
            <a:off x="2159000" y="309093"/>
            <a:ext cx="9200166" cy="59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75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3"/>
          <a:stretch/>
        </p:blipFill>
        <p:spPr>
          <a:xfrm>
            <a:off x="1936840" y="0"/>
            <a:ext cx="8469290" cy="65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19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244" r="11836" b="-244"/>
          <a:stretch/>
        </p:blipFill>
        <p:spPr>
          <a:xfrm>
            <a:off x="1732207" y="0"/>
            <a:ext cx="8429223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45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2"/>
          <a:stretch/>
        </p:blipFill>
        <p:spPr>
          <a:xfrm>
            <a:off x="1390381" y="193183"/>
            <a:ext cx="9221810" cy="61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53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3"/>
          <a:stretch/>
        </p:blipFill>
        <p:spPr>
          <a:xfrm>
            <a:off x="1823076" y="193183"/>
            <a:ext cx="8467144" cy="62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18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3"/>
          <a:stretch/>
        </p:blipFill>
        <p:spPr>
          <a:xfrm>
            <a:off x="1765300" y="0"/>
            <a:ext cx="9027196" cy="63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69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8"/>
          <a:stretch/>
        </p:blipFill>
        <p:spPr>
          <a:xfrm>
            <a:off x="1547788" y="0"/>
            <a:ext cx="9613698" cy="64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14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47"/>
          <a:stretch/>
        </p:blipFill>
        <p:spPr>
          <a:xfrm>
            <a:off x="1803400" y="0"/>
            <a:ext cx="8808792" cy="64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22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4"/>
          <a:stretch/>
        </p:blipFill>
        <p:spPr>
          <a:xfrm>
            <a:off x="1964386" y="90152"/>
            <a:ext cx="8647806" cy="61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7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9"/>
          <a:stretch/>
        </p:blipFill>
        <p:spPr>
          <a:xfrm>
            <a:off x="1473199" y="360608"/>
            <a:ext cx="9126113" cy="60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2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4500"/>
            <a:ext cx="7937500" cy="54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23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83555" y="2133600"/>
            <a:ext cx="8825658" cy="1996081"/>
          </a:xfrm>
        </p:spPr>
        <p:txBody>
          <a:bodyPr/>
          <a:lstStyle/>
          <a:p>
            <a:r>
              <a:rPr lang="en-US" sz="96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T</a:t>
            </a:r>
            <a:r>
              <a:rPr lang="en-US" sz="96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H</a:t>
            </a:r>
            <a:r>
              <a:rPr lang="en-US" sz="9600" b="1" dirty="0">
                <a:solidFill>
                  <a:srgbClr val="00B0F0"/>
                </a:solidFill>
                <a:latin typeface="Lucida Handwriting" panose="03010101010101010101" pitchFamily="66" charset="0"/>
              </a:rPr>
              <a:t>A</a:t>
            </a:r>
            <a:r>
              <a:rPr lang="en-US" sz="9600" b="1" dirty="0">
                <a:solidFill>
                  <a:srgbClr val="7030A0"/>
                </a:solidFill>
                <a:latin typeface="Lucida Handwriting" panose="03010101010101010101" pitchFamily="66" charset="0"/>
              </a:rPr>
              <a:t>N</a:t>
            </a:r>
            <a:r>
              <a:rPr lang="en-US" sz="9600" b="1" dirty="0">
                <a:solidFill>
                  <a:srgbClr val="92D050"/>
                </a:solidFill>
                <a:latin typeface="Lucida Handwriting" panose="03010101010101010101" pitchFamily="66" charset="0"/>
              </a:rPr>
              <a:t>K</a:t>
            </a:r>
            <a:r>
              <a:rPr lang="en-US" sz="9600" b="1" dirty="0">
                <a:latin typeface="Lucida Handwriting" panose="03010101010101010101" pitchFamily="66" charset="0"/>
              </a:rPr>
              <a:t> </a:t>
            </a:r>
            <a:r>
              <a:rPr lang="en-US" sz="9600" b="1" dirty="0">
                <a:solidFill>
                  <a:srgbClr val="00B050"/>
                </a:solidFill>
                <a:latin typeface="Lucida Handwriting" panose="03010101010101010101" pitchFamily="66" charset="0"/>
              </a:rPr>
              <a:t>Y</a:t>
            </a:r>
            <a:r>
              <a:rPr lang="en-US" sz="9600" b="1" dirty="0">
                <a:solidFill>
                  <a:srgbClr val="002060"/>
                </a:solidFill>
                <a:latin typeface="Lucida Handwriting" panose="03010101010101010101" pitchFamily="66" charset="0"/>
              </a:rPr>
              <a:t>O</a:t>
            </a:r>
            <a:r>
              <a:rPr lang="en-US" sz="9600" b="1" dirty="0">
                <a:solidFill>
                  <a:srgbClr val="FFC000"/>
                </a:solidFill>
                <a:latin typeface="Lucida Handwriting" panose="03010101010101010101" pitchFamily="66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02967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482600"/>
            <a:ext cx="7366000" cy="54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3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711201"/>
            <a:ext cx="77089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2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5600"/>
            <a:ext cx="7848600" cy="54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95300"/>
            <a:ext cx="7505700" cy="55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0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330200"/>
            <a:ext cx="7759700" cy="55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5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558800"/>
            <a:ext cx="74422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551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</TotalTime>
  <Words>5</Words>
  <Application>Microsoft Office PowerPoint</Application>
  <PresentationFormat>Widescreen</PresentationFormat>
  <Paragraphs>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Calibri Light</vt:lpstr>
      <vt:lpstr>Lucida Handwriting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OF ECOLOGY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RAEES</dc:creator>
  <cp:lastModifiedBy>Hussaini</cp:lastModifiedBy>
  <cp:revision>17</cp:revision>
  <dcterms:created xsi:type="dcterms:W3CDTF">2016-11-15T04:20:48Z</dcterms:created>
  <dcterms:modified xsi:type="dcterms:W3CDTF">2020-05-05T08:06:19Z</dcterms:modified>
</cp:coreProperties>
</file>