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1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5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76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66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28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76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55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86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9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2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0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6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0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0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6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BB1DA0D-A4FC-4E91-BDDB-C0260D8CB20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58981D5-3833-4463-AA13-DD007DB75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9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Builder2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09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overall complexity of the code increases since the pattern requires creating multiple new classes.</a:t>
            </a:r>
          </a:p>
          <a:p>
            <a:pPr algn="just" fontAlgn="base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lines of code increase at least to double in builder pattern, but the effort pays off in terms of design flexibility and much more readable code.</a:t>
            </a:r>
          </a:p>
          <a:p>
            <a:pPr algn="just" fontAlgn="base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creating a separate Concrete Builder for each different type of Product.</a:t>
            </a:r>
          </a:p>
        </p:txBody>
      </p:sp>
    </p:spTree>
    <p:extLst>
      <p:ext uri="{BB962C8B-B14F-4D97-AF65-F5344CB8AC3E}">
        <p14:creationId xmlns:p14="http://schemas.microsoft.com/office/powerpoint/2010/main" val="417611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the construction of a complex object from its representation so that the same construction process can create different representations.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Parse a complex representation, create one of several targets</a:t>
            </a:r>
          </a:p>
        </p:txBody>
      </p:sp>
    </p:spTree>
    <p:extLst>
      <p:ext uri="{BB962C8B-B14F-4D97-AF65-F5344CB8AC3E}">
        <p14:creationId xmlns:p14="http://schemas.microsoft.com/office/powerpoint/2010/main" val="326172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application needs to create the elements of a complex aggregate. The specification for the aggregate exists on secondary storage and one of many representations needs to be built in primary storage.</a:t>
            </a:r>
          </a:p>
        </p:txBody>
      </p:sp>
    </p:spTree>
    <p:extLst>
      <p:ext uri="{BB962C8B-B14F-4D97-AF65-F5344CB8AC3E}">
        <p14:creationId xmlns:p14="http://schemas.microsoft.com/office/powerpoint/2010/main" val="15755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  <p:pic>
        <p:nvPicPr>
          <p:cNvPr id="6" name="Picture 2" descr="Builder Structure">
            <a:hlinkClick r:id="rId2" tooltip="Builder Structur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1982" y="2279561"/>
            <a:ext cx="6967472" cy="45784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954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Builder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Abstract interface for creating objects (product). 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Concrete Builder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implementation for Builder. It is an object able to construct other objects. Constructs and assembles parts to build the objects. 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Director class is responsible for managing the correct sequence of object creation. It receives a Concrete Builder as a parameter and executes the necessary operations on it. 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final object that will be created by the Director using Builder.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15166"/>
            <a:ext cx="8825659" cy="46428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Builder pattern separates the construction of a complex object from its representation so that the same construction process can create different representations.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pattern is used by fast food restaurants to construct children’s meals. Children’s meals typically consist of a main item, a side item, a drink, and a toy (e.g., a hamburger, fries, Coke, and toy dinosaur).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 that there can be variation in the content of the children’s meal, but the construction process is the same. Whether a customer orders a hamburger, cheeseburger, or chicken, the process is the same. The employee at the counter directs the crew to assemble a main item, side item, and toy. These items are then placed in a bag. The drink is placed in a cup and remains outside of the bag. This same process is used at competing restaurants.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5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xample of Buil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9257" y="682580"/>
            <a:ext cx="7083380" cy="5679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682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2</a:t>
            </a:r>
          </a:p>
        </p:txBody>
      </p:sp>
      <p:pic>
        <p:nvPicPr>
          <p:cNvPr id="4" name="Picture 2" descr="Scheme of Builder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6501" y="2232450"/>
            <a:ext cx="6264163" cy="450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428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construct objects step-by-step, defer construction steps or run steps recursively.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 can reuse the same construction code when building various representations of products.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Responsibility Principle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can isolate complex construction code from the business logic of the product.</a:t>
            </a:r>
          </a:p>
        </p:txBody>
      </p:sp>
    </p:spTree>
    <p:extLst>
      <p:ext uri="{BB962C8B-B14F-4D97-AF65-F5344CB8AC3E}">
        <p14:creationId xmlns:p14="http://schemas.microsoft.com/office/powerpoint/2010/main" val="3612813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</TotalTime>
  <Words>432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Ion Boardroom</vt:lpstr>
      <vt:lpstr>Builder Design Pattern </vt:lpstr>
      <vt:lpstr>Builder</vt:lpstr>
      <vt:lpstr>Problem</vt:lpstr>
      <vt:lpstr>Structure</vt:lpstr>
      <vt:lpstr>Structure</vt:lpstr>
      <vt:lpstr>Example 1</vt:lpstr>
      <vt:lpstr>PowerPoint Presentation</vt:lpstr>
      <vt:lpstr>Example 2</vt:lpstr>
      <vt:lpstr>Advantages</vt:lpstr>
      <vt:lpstr>Disadvantages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Builder Design Pattern </dc:title>
  <dc:creator>FAST</dc:creator>
  <cp:lastModifiedBy>asma khan</cp:lastModifiedBy>
  <cp:revision>11</cp:revision>
  <dcterms:created xsi:type="dcterms:W3CDTF">2020-02-21T03:38:13Z</dcterms:created>
  <dcterms:modified xsi:type="dcterms:W3CDTF">2020-04-28T12:18:20Z</dcterms:modified>
</cp:coreProperties>
</file>