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8" r:id="rId2"/>
    <p:sldId id="314" r:id="rId3"/>
    <p:sldId id="259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31" r:id="rId20"/>
    <p:sldId id="407" r:id="rId21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</a:t>
          </a:r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Student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</a:t>
          </a: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Student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1" y="27861"/>
        <a:ext cx="3514895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5362" cy="3417887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r>
              <a:rPr lang="en-US" b="1" dirty="0"/>
              <a:t>Conversion Notes</a:t>
            </a:r>
            <a:endParaRPr lang="en-US" dirty="0"/>
          </a:p>
          <a:p>
            <a:pPr lvl="1" indent="-228600"/>
            <a:r>
              <a:rPr lang="en-US" dirty="0"/>
              <a:t>The rapid application development “route” is most typically associated with prototyping, JAD, and incremental or iterative approaches to system development.</a:t>
            </a:r>
          </a:p>
        </p:txBody>
      </p:sp>
    </p:spTree>
    <p:extLst>
      <p:ext uri="{BB962C8B-B14F-4D97-AF65-F5344CB8AC3E}">
        <p14:creationId xmlns:p14="http://schemas.microsoft.com/office/powerpoint/2010/main" val="18664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4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4884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0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22-Oct-20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22-Oct-20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22-Oct-20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22-Oct-20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22-Oct-20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7" y="77637"/>
            <a:ext cx="1540476" cy="1683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4135" y="347248"/>
            <a:ext cx="5471269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800" b="1" dirty="0" smtClean="0"/>
              <a:t>What is </a:t>
            </a:r>
            <a:r>
              <a:rPr lang="en-US" altLang="en-US" sz="5800" b="1" dirty="0" smtClean="0"/>
              <a:t>RAD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</a:t>
            </a:r>
            <a:r>
              <a:rPr lang="en-US" sz="3600" b="1" dirty="0">
                <a:ln/>
                <a:solidFill>
                  <a:srgbClr val="FF0000"/>
                </a:solidFill>
              </a:rPr>
              <a:t>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19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8287594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 Phases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92273" y="1769154"/>
            <a:ext cx="10999727" cy="3450613"/>
          </a:xfrm>
        </p:spPr>
        <p:txBody>
          <a:bodyPr>
            <a:normAutofit/>
          </a:bodyPr>
          <a:lstStyle/>
          <a:p>
            <a:r>
              <a:rPr lang="en-US" sz="3200" dirty="0"/>
              <a:t>RAD have three phase, also called a </a:t>
            </a:r>
            <a:r>
              <a:rPr lang="en-US" sz="3200" b="1" dirty="0"/>
              <a:t>Martin Approach</a:t>
            </a:r>
            <a:r>
              <a:rPr lang="en-US" sz="3200" dirty="0"/>
              <a:t>:</a:t>
            </a:r>
          </a:p>
          <a:p>
            <a:pPr lvl="1"/>
            <a:r>
              <a:rPr lang="en-US" sz="2800" dirty="0" smtClean="0"/>
              <a:t>Requirements </a:t>
            </a:r>
            <a:r>
              <a:rPr lang="en-US" sz="2800" dirty="0"/>
              <a:t>/ Analysis.</a:t>
            </a:r>
          </a:p>
          <a:p>
            <a:pPr lvl="1"/>
            <a:r>
              <a:rPr lang="en-US" sz="2800" dirty="0"/>
              <a:t>Design / Construct.</a:t>
            </a:r>
          </a:p>
          <a:p>
            <a:pPr lvl="1"/>
            <a:r>
              <a:rPr lang="en-US" sz="2800" dirty="0"/>
              <a:t>Implementation / cutover.</a:t>
            </a:r>
          </a:p>
        </p:txBody>
      </p:sp>
    </p:spTree>
    <p:extLst>
      <p:ext uri="{BB962C8B-B14F-4D97-AF65-F5344CB8AC3E}">
        <p14:creationId xmlns:p14="http://schemas.microsoft.com/office/powerpoint/2010/main" val="373847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Approach to RAD</a:t>
            </a:r>
          </a:p>
        </p:txBody>
      </p:sp>
      <p:pic>
        <p:nvPicPr>
          <p:cNvPr id="1026" name="Picture 2" descr="C:\Users\admin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54" y="1807191"/>
            <a:ext cx="87645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8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Planning Phase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82585" y="1810097"/>
            <a:ext cx="10326437" cy="3450613"/>
          </a:xfrm>
        </p:spPr>
        <p:txBody>
          <a:bodyPr>
            <a:normAutofit/>
          </a:bodyPr>
          <a:lstStyle/>
          <a:p>
            <a:r>
              <a:rPr lang="en-US" sz="2400" dirty="0"/>
              <a:t>Users and analysts meet to </a:t>
            </a:r>
            <a:r>
              <a:rPr lang="en-US" sz="2400" dirty="0">
                <a:solidFill>
                  <a:srgbClr val="FF0000"/>
                </a:solidFill>
              </a:rPr>
              <a:t>identify objectives of the system </a:t>
            </a:r>
            <a:r>
              <a:rPr lang="en-US" sz="2400" dirty="0"/>
              <a:t>toward solving business problems</a:t>
            </a:r>
          </a:p>
          <a:p>
            <a:endParaRPr lang="en-US" sz="2400" dirty="0"/>
          </a:p>
          <a:p>
            <a:r>
              <a:rPr lang="en-US" sz="2400" dirty="0"/>
              <a:t>Requirements planning is much like traditional </a:t>
            </a:r>
            <a:r>
              <a:rPr lang="en-US" sz="2400" dirty="0">
                <a:solidFill>
                  <a:srgbClr val="FF0000"/>
                </a:solidFill>
              </a:rPr>
              <a:t>problem definition and systems analysis. </a:t>
            </a:r>
          </a:p>
        </p:txBody>
      </p:sp>
    </p:spTree>
    <p:extLst>
      <p:ext uri="{BB962C8B-B14F-4D97-AF65-F5344CB8AC3E}">
        <p14:creationId xmlns:p14="http://schemas.microsoft.com/office/powerpoint/2010/main" val="3207391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5559" y="272318"/>
            <a:ext cx="7290054" cy="1499616"/>
          </a:xfrm>
        </p:spPr>
        <p:txBody>
          <a:bodyPr/>
          <a:lstStyle/>
          <a:p>
            <a:r>
              <a:rPr lang="en-US" b="1" dirty="0" smtClean="0"/>
              <a:t>Design Phase</a:t>
            </a:r>
            <a:endParaRPr lang="en-US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1291" y="2044890"/>
            <a:ext cx="11517575" cy="34671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new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refine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till user accept the design.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(Group decision support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users agree on designs.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analysts can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and show visual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designs.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Analysts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 designed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based on user responses.</a:t>
            </a:r>
          </a:p>
        </p:txBody>
      </p:sp>
    </p:spTree>
    <p:extLst>
      <p:ext uri="{BB962C8B-B14F-4D97-AF65-F5344CB8AC3E}">
        <p14:creationId xmlns:p14="http://schemas.microsoft.com/office/powerpoint/2010/main" val="60532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68" y="476590"/>
            <a:ext cx="8615922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Implementation </a:t>
            </a:r>
            <a:r>
              <a:rPr lang="en-US" sz="2000" b="1" dirty="0"/>
              <a:t>or</a:t>
            </a:r>
            <a:r>
              <a:rPr lang="en-US" b="1" dirty="0" smtClean="0"/>
              <a:t> Cutover </a:t>
            </a:r>
            <a:r>
              <a:rPr lang="en-US" b="1" dirty="0"/>
              <a:t>Phase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81168" y="1360282"/>
            <a:ext cx="10760122" cy="48307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cutover phase is similar to the traditional implementation phase.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built,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systems or partial systems are tested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organization.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need to run old systems in parallel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includes: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the users,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or installing the system &amp; complete the necessary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13731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649105" y="626660"/>
            <a:ext cx="8229600" cy="863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benefits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57249" y="1646237"/>
            <a:ext cx="10524983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RAD model,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screens and show the overall flow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application.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approve the design with visual model.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less stressful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users helped to design.</a:t>
            </a:r>
          </a:p>
        </p:txBody>
      </p:sp>
    </p:spTree>
    <p:extLst>
      <p:ext uri="{BB962C8B-B14F-4D97-AF65-F5344CB8AC3E}">
        <p14:creationId xmlns:p14="http://schemas.microsoft.com/office/powerpoint/2010/main" val="74367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012" y="435591"/>
            <a:ext cx="4953000" cy="1143000"/>
          </a:xfrm>
        </p:spPr>
        <p:txBody>
          <a:bodyPr/>
          <a:lstStyle/>
          <a:p>
            <a:pPr algn="l"/>
            <a:r>
              <a:rPr lang="en-US" b="1" dirty="0"/>
              <a:t>When to Use RAD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905000"/>
            <a:ext cx="11552190" cy="39624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programmers &amp; analysts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experienced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77" lvl="1" indent="0">
              <a:lnSpc>
                <a:spcPct val="9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ecommerce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 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results.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highly engaged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goals of the company.</a:t>
            </a:r>
          </a:p>
          <a:p>
            <a:pPr lvl="1">
              <a:lnSpc>
                <a:spcPct val="9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2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 of RAD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6" y="1828800"/>
            <a:ext cx="9070848" cy="40233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speed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development.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quality through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the user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analysis in design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requirement analysis.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998" y="556146"/>
            <a:ext cx="8147304" cy="1499616"/>
          </a:xfrm>
        </p:spPr>
        <p:txBody>
          <a:bodyPr/>
          <a:lstStyle/>
          <a:p>
            <a:r>
              <a:rPr lang="en-US" b="1" dirty="0"/>
              <a:t>Disadvantages of RAD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600200"/>
            <a:ext cx="8934450" cy="4648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and hurry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project too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l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oosely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Reduced features occur due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boxing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may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useful for large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highly complex projects.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ignores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quality parameters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</a:p>
          <a:p>
            <a:pPr marL="768096" lvl="2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096" lvl="2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096" lvl="2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3105835"/>
            <a:ext cx="1072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"Only </a:t>
            </a:r>
            <a:r>
              <a:rPr lang="en-US" sz="3600" dirty="0"/>
              <a:t>a life lived for others is a life worthwhile</a:t>
            </a:r>
            <a:r>
              <a:rPr lang="en-US" sz="3600" dirty="0" smtClean="0"/>
              <a:t>."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quote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9201" y="3898557"/>
            <a:ext cx="254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Albert Einstein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4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738" y="494044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6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4567" y="2101755"/>
            <a:ext cx="9144000" cy="1853750"/>
          </a:xfrm>
        </p:spPr>
        <p:txBody>
          <a:bodyPr>
            <a:noAutofit/>
          </a:bodyPr>
          <a:lstStyle/>
          <a:p>
            <a:r>
              <a:rPr lang="en-US" sz="9600" dirty="0" smtClean="0"/>
              <a:t>RAD </a:t>
            </a:r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44690" y="1775346"/>
            <a:ext cx="10882952" cy="4800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 is a techniques/ method that emphasize 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user involvement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evolutionary working with prototypes of a system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accelerate the system development process.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 is based on building prototypes that evolve into finished systems.</a:t>
            </a:r>
          </a:p>
          <a:p>
            <a:pPr lvl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prototype is a smaller-scale representation or working model of the users requirements or a proposed design for an information system.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690" y="473784"/>
            <a:ext cx="7566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ea typeface="+mj-ea"/>
                <a:cs typeface="+mj-cs"/>
              </a:rPr>
              <a:t>Rapid Application 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Development</a:t>
            </a:r>
            <a:endParaRPr lang="en-US" sz="3600" b="1" i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100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13981" y="1881116"/>
            <a:ext cx="11295797" cy="4023360"/>
          </a:xfrm>
          <a:noFill/>
          <a:ln/>
        </p:spPr>
        <p:txBody>
          <a:bodyPr vert="horz" lIns="90840" tIns="44623" rIns="90840" bIns="44623" rtlCol="0"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rapidly changing business environments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businesses have to respond to new opportunities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competition. This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requires software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development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delivery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of software systems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Clr>
                <a:srgbClr val="FF0000"/>
              </a:buCl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Businesses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may be willing to accept lower quality software if rapid delivery of essential functionality is possible.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82" y="501078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ea typeface="+mj-ea"/>
                <a:cs typeface="+mj-cs"/>
              </a:rPr>
              <a:t>Rapid Application 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Development…</a:t>
            </a:r>
            <a:endParaRPr lang="en-US" sz="3600" b="1" i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109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785" y="49586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Characteristics of RAD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395785" y="1638869"/>
            <a:ext cx="10132325" cy="335621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RAD, the processes of application specification,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and implementation are concurrent.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detailed specification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design documentation is required.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system is developed in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 of increments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interfaces are usually developed using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interactive development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system/tool.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6233" y="1200304"/>
            <a:ext cx="9603275" cy="68290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b="1" dirty="0"/>
              <a:t>Definition</a:t>
            </a:r>
            <a:r>
              <a:rPr lang="en-US" dirty="0"/>
              <a:t>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0114" y="2233091"/>
            <a:ext cx="10388220" cy="452628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RAD is a software development methodology that </a:t>
            </a:r>
            <a:r>
              <a:rPr lang="en-US" sz="3200" dirty="0" smtClean="0"/>
              <a:t>uses:</a:t>
            </a:r>
            <a:endParaRPr lang="en-US" sz="3200" dirty="0"/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Minimal planning </a:t>
            </a:r>
            <a:r>
              <a:rPr lang="en-US" sz="2400" dirty="0"/>
              <a:t>in favor of rapid prototyping.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RAD allows </a:t>
            </a:r>
            <a:r>
              <a:rPr lang="en-US" sz="2400" dirty="0">
                <a:solidFill>
                  <a:srgbClr val="FF0000"/>
                </a:solidFill>
              </a:rPr>
              <a:t>software to be written much faster</a:t>
            </a:r>
            <a:r>
              <a:rPr lang="en-US" sz="2400" dirty="0"/>
              <a:t>, and makes it easier to change requirements. 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5272" y="317477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>
              <a:spcBef>
                <a:spcPct val="0"/>
              </a:spcBef>
            </a:pPr>
            <a:r>
              <a:rPr lang="en-US" sz="4000" b="1" dirty="0">
                <a:solidFill>
                  <a:srgbClr val="FF0000"/>
                </a:solidFill>
                <a:ea typeface="+mj-ea"/>
                <a:cs typeface="+mj-cs"/>
              </a:rPr>
              <a:t>Rapid Application </a:t>
            </a:r>
            <a:r>
              <a:rPr lang="en-US" sz="3600" b="1" dirty="0">
                <a:solidFill>
                  <a:srgbClr val="FF0000"/>
                </a:solidFill>
                <a:ea typeface="+mj-ea"/>
                <a:cs typeface="+mj-cs"/>
              </a:rPr>
              <a:t>Development…</a:t>
            </a:r>
            <a:endParaRPr lang="en-US" sz="3600" b="1" i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288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6414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RAD Life Cycle</a:t>
            </a:r>
            <a:endParaRPr lang="en-US" b="1" dirty="0"/>
          </a:p>
        </p:txBody>
      </p:sp>
      <p:pic>
        <p:nvPicPr>
          <p:cNvPr id="1026" name="Picture 2" descr="http://upload.wikimedia.org/wikipedia/commons/thumb/5/5f/RADModel.JPG/320px-RAD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713678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942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1895</TotalTime>
  <Words>606</Words>
  <Application>Microsoft Office PowerPoint</Application>
  <PresentationFormat>Widescreen</PresentationFormat>
  <Paragraphs>90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Garamond Pro</vt:lpstr>
      <vt:lpstr>Arial</vt:lpstr>
      <vt:lpstr>Calibri</vt:lpstr>
      <vt:lpstr>Courier New</vt:lpstr>
      <vt:lpstr>Gill Sans MT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RAD Model</vt:lpstr>
      <vt:lpstr>PowerPoint Presentation</vt:lpstr>
      <vt:lpstr>PowerPoint Presentation</vt:lpstr>
      <vt:lpstr>Characteristics of RAD</vt:lpstr>
      <vt:lpstr> Definition: </vt:lpstr>
      <vt:lpstr>RAD Life Cycle</vt:lpstr>
      <vt:lpstr>RAD Phases</vt:lpstr>
      <vt:lpstr>Martin Approach to RAD</vt:lpstr>
      <vt:lpstr>Requirements Planning Phase</vt:lpstr>
      <vt:lpstr>Design Phase</vt:lpstr>
      <vt:lpstr>Implementation or Cutover Phase</vt:lpstr>
      <vt:lpstr>RAD benefits </vt:lpstr>
      <vt:lpstr>When to Use RAD</vt:lpstr>
      <vt:lpstr>Advantages of RAD</vt:lpstr>
      <vt:lpstr>Disadvantages of RAD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238</cp:revision>
  <dcterms:created xsi:type="dcterms:W3CDTF">2019-02-24T16:43:22Z</dcterms:created>
  <dcterms:modified xsi:type="dcterms:W3CDTF">2020-10-22T06:15:18Z</dcterms:modified>
</cp:coreProperties>
</file>