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5" r:id="rId12"/>
    <p:sldId id="302" r:id="rId13"/>
    <p:sldId id="296" r:id="rId14"/>
    <p:sldId id="297" r:id="rId15"/>
    <p:sldId id="298" r:id="rId16"/>
    <p:sldId id="299" r:id="rId17"/>
    <p:sldId id="300" r:id="rId18"/>
    <p:sldId id="301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57911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Assignment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	Subject;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psychology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	Topic;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the ecology of classroom               creating a possible learning    environment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	Presented by;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Ayesha sadar, sadia Hassan and shaista aziz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Psychological environment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psychological environment refers to the attitudes, emotions, values and relations that set the tone of a classroom.</a:t>
            </a:r>
          </a:p>
          <a:p>
            <a:r>
              <a:rPr lang="en-US" sz="3500" b="1" dirty="0" smtClean="0">
                <a:solidFill>
                  <a:srgbClr val="C00000"/>
                </a:solidFill>
              </a:rPr>
              <a:t>The psychological factors are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Interest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Intelligence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Feelings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Mental health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Natural ability to learn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Individual difference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Fears of failure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65809AC0-2686-5744-B280-C2F2E4C396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125" y="609601"/>
            <a:ext cx="6076950" cy="4876799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609600"/>
            <a:ext cx="5791200" cy="574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2EC93F0B-6E5E-7A41-9E61-3C03A036EB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125" y="1447799"/>
            <a:ext cx="6076950" cy="495300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9D0831D8-34E1-CE45-8ADC-7CCA4D47A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1600200"/>
            <a:ext cx="6076950" cy="456247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="" xmlns:a16="http://schemas.microsoft.com/office/drawing/2014/main" id="{CC9B3646-65DF-5D4A-9E65-2F91B0DA1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125" y="1789112"/>
            <a:ext cx="6076950" cy="456247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="" xmlns:a16="http://schemas.microsoft.com/office/drawing/2014/main" id="{4F9E6E78-FA48-7543-828D-00356D003D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125" y="1789112"/>
            <a:ext cx="607695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1114B2CB-0E7F-1542-B120-8CBA039AF0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125" y="1789112"/>
            <a:ext cx="6076950" cy="456247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="" xmlns:a16="http://schemas.microsoft.com/office/drawing/2014/main" id="{05958019-E063-DF4D-81DA-7945443EC2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125" y="1789112"/>
            <a:ext cx="6076950" cy="456247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TC\Downloads\Documents\notice-flannel-2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62125" y="178911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Content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1.</a:t>
            </a:r>
            <a:r>
              <a:rPr lang="en-US" i="1" dirty="0" smtClean="0">
                <a:solidFill>
                  <a:srgbClr val="C00000"/>
                </a:solidFill>
              </a:rPr>
              <a:t>defination of  ecology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2. Objective of ecology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 3. Scope of ecology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 4. Classroom management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 5.classroom environment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>
                <a:solidFill>
                  <a:srgbClr val="C00000"/>
                </a:solidFill>
              </a:rPr>
              <a:t>6.overview of the class</a:t>
            </a:r>
            <a:endParaRPr lang="en-US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 7.Different aspects of classroom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Definition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Ecology is the interaction between people and environment. All learning and behavior occur in context-every thing in a child's life affects how a child grows and develops. This may include the family, the socio-economic background, religion, gender,race,etc.n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Objectives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 key theme in ecology.</a:t>
            </a:r>
          </a:p>
          <a:p>
            <a:r>
              <a:rPr lang="en-US" dirty="0" smtClean="0"/>
              <a:t>Describe an example showing the effects of interdependence upon organisms in their environment.</a:t>
            </a:r>
          </a:p>
          <a:p>
            <a:r>
              <a:rPr lang="en-US" dirty="0" smtClean="0"/>
              <a:t>Identify the importance of models to ecology.</a:t>
            </a:r>
          </a:p>
          <a:p>
            <a:r>
              <a:rPr lang="en-US" dirty="0" smtClean="0"/>
              <a:t>State the five different levels of organization at ecology can be </a:t>
            </a:r>
            <a:r>
              <a:rPr lang="en-US" dirty="0" err="1" smtClean="0"/>
              <a:t>stiudied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Scopes of ecology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Interaction determine distribution and abundance of organisms. </a:t>
            </a:r>
          </a:p>
          <a:p>
            <a:r>
              <a:rPr lang="en-US" dirty="0" smtClean="0"/>
              <a:t>Two main themes in ecology are;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Where do organisms live? Why?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How many organisms are present? Why?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By understanding the principals of ecology we can then apply them to management of both plants and animals.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2125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By studying ecology, we expect to be carried through the sequence i.e. observation, explanation, hypothesis, experiment and conclusion where we are now on the path to understanding.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We are not only interested in the structure of the population or community but also how it functions. In other words, we are interested in ‘’cause and effect’’.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2286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We discuss the class management vs. discipline management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384096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Class management </a:t>
            </a:r>
          </a:p>
          <a:p>
            <a:r>
              <a:rPr lang="en-US" dirty="0" smtClean="0"/>
              <a:t>Classroom centered on students, not teacher.</a:t>
            </a:r>
          </a:p>
          <a:p>
            <a:r>
              <a:rPr lang="en-US" dirty="0" smtClean="0"/>
              <a:t>Be patient with students, allow them to make their own decisions and learn from them. </a:t>
            </a:r>
          </a:p>
          <a:p>
            <a:r>
              <a:rPr lang="en-US" dirty="0" smtClean="0"/>
              <a:t>Setting for self-discipline 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Discipline management</a:t>
            </a:r>
          </a:p>
          <a:p>
            <a:r>
              <a:rPr lang="en-US" dirty="0" smtClean="0"/>
              <a:t>Discipline creates problems; implies student is at fault</a:t>
            </a:r>
          </a:p>
          <a:p>
            <a:r>
              <a:rPr lang="en-US" dirty="0" smtClean="0"/>
              <a:t>Evaluate what is being asked of students and can they performs such task</a:t>
            </a:r>
          </a:p>
          <a:p>
            <a:r>
              <a:rPr lang="en-US" dirty="0" smtClean="0"/>
              <a:t>Find ways to help students stay an punishment when off task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0272373F-82F3-F84B-80E6-A22DF3291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066800"/>
            <a:ext cx="5926363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914</TotalTime>
  <Words>353</Words>
  <Application>Microsoft Office PowerPoint</Application>
  <PresentationFormat>On-screen Show (4:3)</PresentationFormat>
  <Paragraphs>43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Assignment   Subject; psychology  Topic; the ecology of classroom               creating a possible learning    environment   Presented by; Ayesha sadar, sadia Hassan and shaista aziz</vt:lpstr>
      <vt:lpstr>Content </vt:lpstr>
      <vt:lpstr>Definition </vt:lpstr>
      <vt:lpstr>Objectives </vt:lpstr>
      <vt:lpstr>Scopes of ecology </vt:lpstr>
      <vt:lpstr>Slide 6</vt:lpstr>
      <vt:lpstr>We discuss the class management vs. discipline management</vt:lpstr>
      <vt:lpstr>Slide 8</vt:lpstr>
      <vt:lpstr>Slide 9</vt:lpstr>
      <vt:lpstr>Psychological environment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based teaching</dc:title>
  <dc:creator>FTC</dc:creator>
  <cp:lastModifiedBy>FTC</cp:lastModifiedBy>
  <cp:revision>98</cp:revision>
  <dcterms:created xsi:type="dcterms:W3CDTF">2006-08-16T00:00:00Z</dcterms:created>
  <dcterms:modified xsi:type="dcterms:W3CDTF">2020-11-29T11:22:01Z</dcterms:modified>
</cp:coreProperties>
</file>