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3"/>
  </p:notesMasterIdLst>
  <p:sldIdLst>
    <p:sldId id="256" r:id="rId2"/>
    <p:sldId id="258" r:id="rId3"/>
    <p:sldId id="267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0391A7-B7D1-4AF9-A2FC-95414747A9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0B28EB-C933-4A4F-9EA7-2C33AE867E1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225C0B6-DD29-462A-88DF-1B6B4D6ECBC8}" type="datetimeFigureOut">
              <a:rPr lang="en-US"/>
              <a:pPr>
                <a:defRPr/>
              </a:pPr>
              <a:t>5/3/2020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10E0BA3-EC29-4852-A6E7-FE0CEB9E81B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2897598-B92A-46BE-B00A-B788FC88CB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AC67EA-D5B1-4319-AA33-E1FC170A63D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000072-C0E3-4F46-8A88-1F438AA74E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EFEC31F-C502-40B1-94C6-CC5EE48E2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>
            <a:extLst>
              <a:ext uri="{FF2B5EF4-FFF2-40B4-BE49-F238E27FC236}">
                <a16:creationId xmlns:a16="http://schemas.microsoft.com/office/drawing/2014/main" id="{AE57EF8D-0404-4481-8D4D-C123E59BB060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DF6776EC-3FCF-49BC-B590-6064E505EC07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>
              <a:extLst>
                <a:ext uri="{FF2B5EF4-FFF2-40B4-BE49-F238E27FC236}">
                  <a16:creationId xmlns:a16="http://schemas.microsoft.com/office/drawing/2014/main" id="{85A7DDD6-C1F1-4624-BB5A-6D89B46571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7" name="Oval 10">
              <a:extLst>
                <a:ext uri="{FF2B5EF4-FFF2-40B4-BE49-F238E27FC236}">
                  <a16:creationId xmlns:a16="http://schemas.microsoft.com/office/drawing/2014/main" id="{8EB285E5-2F30-418A-9990-95563FE8D4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8" name="Oval 11">
              <a:extLst>
                <a:ext uri="{FF2B5EF4-FFF2-40B4-BE49-F238E27FC236}">
                  <a16:creationId xmlns:a16="http://schemas.microsoft.com/office/drawing/2014/main" id="{8F3A9FB0-A46A-4DCF-901A-D3331D3F1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Oval 12">
              <a:extLst>
                <a:ext uri="{FF2B5EF4-FFF2-40B4-BE49-F238E27FC236}">
                  <a16:creationId xmlns:a16="http://schemas.microsoft.com/office/drawing/2014/main" id="{8584CA97-C86B-43D6-9110-D8B110B883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" name="Oval 13">
              <a:extLst>
                <a:ext uri="{FF2B5EF4-FFF2-40B4-BE49-F238E27FC236}">
                  <a16:creationId xmlns:a16="http://schemas.microsoft.com/office/drawing/2014/main" id="{2134B5DF-9E20-4178-BEF8-DE4754A87E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1" name="Oval 14">
              <a:extLst>
                <a:ext uri="{FF2B5EF4-FFF2-40B4-BE49-F238E27FC236}">
                  <a16:creationId xmlns:a16="http://schemas.microsoft.com/office/drawing/2014/main" id="{74145DE4-4824-4212-B020-2C95081316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2" name="Oval 15">
              <a:extLst>
                <a:ext uri="{FF2B5EF4-FFF2-40B4-BE49-F238E27FC236}">
                  <a16:creationId xmlns:a16="http://schemas.microsoft.com/office/drawing/2014/main" id="{2B79BB79-DEB5-49A7-A066-E24D6FF786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3" name="Oval 16">
              <a:extLst>
                <a:ext uri="{FF2B5EF4-FFF2-40B4-BE49-F238E27FC236}">
                  <a16:creationId xmlns:a16="http://schemas.microsoft.com/office/drawing/2014/main" id="{8668AA86-61D1-4E07-BC1A-F2E04F2667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4" name="Oval 17">
              <a:extLst>
                <a:ext uri="{FF2B5EF4-FFF2-40B4-BE49-F238E27FC236}">
                  <a16:creationId xmlns:a16="http://schemas.microsoft.com/office/drawing/2014/main" id="{1FDC6464-5F33-4BEA-9983-B2547110EE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5" name="Oval 18">
              <a:extLst>
                <a:ext uri="{FF2B5EF4-FFF2-40B4-BE49-F238E27FC236}">
                  <a16:creationId xmlns:a16="http://schemas.microsoft.com/office/drawing/2014/main" id="{BA39286F-4B01-46DF-A2A9-CC9C8DD4A1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6" name="Oval 19">
              <a:extLst>
                <a:ext uri="{FF2B5EF4-FFF2-40B4-BE49-F238E27FC236}">
                  <a16:creationId xmlns:a16="http://schemas.microsoft.com/office/drawing/2014/main" id="{BCABC778-5105-480F-A70E-B195E0723A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7" name="Oval 20">
              <a:extLst>
                <a:ext uri="{FF2B5EF4-FFF2-40B4-BE49-F238E27FC236}">
                  <a16:creationId xmlns:a16="http://schemas.microsoft.com/office/drawing/2014/main" id="{A3940E3D-651D-4597-94F0-4154423196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8" name="Oval 21">
              <a:extLst>
                <a:ext uri="{FF2B5EF4-FFF2-40B4-BE49-F238E27FC236}">
                  <a16:creationId xmlns:a16="http://schemas.microsoft.com/office/drawing/2014/main" id="{BF831E02-AC54-4364-80C3-BA6724DA1A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9" name="Oval 22">
              <a:extLst>
                <a:ext uri="{FF2B5EF4-FFF2-40B4-BE49-F238E27FC236}">
                  <a16:creationId xmlns:a16="http://schemas.microsoft.com/office/drawing/2014/main" id="{99200116-62FB-41B7-BC99-1F3353384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" name="Oval 23">
              <a:extLst>
                <a:ext uri="{FF2B5EF4-FFF2-40B4-BE49-F238E27FC236}">
                  <a16:creationId xmlns:a16="http://schemas.microsoft.com/office/drawing/2014/main" id="{CAF391D5-F766-40CB-BD36-9958B87626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" name="Oval 24">
              <a:extLst>
                <a:ext uri="{FF2B5EF4-FFF2-40B4-BE49-F238E27FC236}">
                  <a16:creationId xmlns:a16="http://schemas.microsoft.com/office/drawing/2014/main" id="{6AFA15FC-D1BF-46BE-AB7D-8A5FD24173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2" name="Oval 25">
              <a:extLst>
                <a:ext uri="{FF2B5EF4-FFF2-40B4-BE49-F238E27FC236}">
                  <a16:creationId xmlns:a16="http://schemas.microsoft.com/office/drawing/2014/main" id="{7F0C2FE5-D9EE-46FE-B4C4-64D99FF8D3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3" name="Oval 26">
              <a:extLst>
                <a:ext uri="{FF2B5EF4-FFF2-40B4-BE49-F238E27FC236}">
                  <a16:creationId xmlns:a16="http://schemas.microsoft.com/office/drawing/2014/main" id="{9103E931-E0DB-4088-A6EC-EE5D4A6EB7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4" name="Oval 27">
              <a:extLst>
                <a:ext uri="{FF2B5EF4-FFF2-40B4-BE49-F238E27FC236}">
                  <a16:creationId xmlns:a16="http://schemas.microsoft.com/office/drawing/2014/main" id="{F75CE2D5-C2C1-4515-9382-0484B4221A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5" name="Oval 28">
              <a:extLst>
                <a:ext uri="{FF2B5EF4-FFF2-40B4-BE49-F238E27FC236}">
                  <a16:creationId xmlns:a16="http://schemas.microsoft.com/office/drawing/2014/main" id="{E7C2F6A9-C68F-4DB5-ABC6-D82A1F384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6" name="Oval 29">
              <a:extLst>
                <a:ext uri="{FF2B5EF4-FFF2-40B4-BE49-F238E27FC236}">
                  <a16:creationId xmlns:a16="http://schemas.microsoft.com/office/drawing/2014/main" id="{12130551-DD53-4943-8502-69B80DE6F8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7" name="Oval 30">
              <a:extLst>
                <a:ext uri="{FF2B5EF4-FFF2-40B4-BE49-F238E27FC236}">
                  <a16:creationId xmlns:a16="http://schemas.microsoft.com/office/drawing/2014/main" id="{2BE257E0-FCE9-4FF6-BD83-8D2A1193E5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8" name="Oval 31">
              <a:extLst>
                <a:ext uri="{FF2B5EF4-FFF2-40B4-BE49-F238E27FC236}">
                  <a16:creationId xmlns:a16="http://schemas.microsoft.com/office/drawing/2014/main" id="{74463465-E7A1-4026-AC94-47C16B7C68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9" name="Oval 32">
              <a:extLst>
                <a:ext uri="{FF2B5EF4-FFF2-40B4-BE49-F238E27FC236}">
                  <a16:creationId xmlns:a16="http://schemas.microsoft.com/office/drawing/2014/main" id="{F759614A-2391-4C80-A0E6-F62BD65935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0" name="Oval 33">
              <a:extLst>
                <a:ext uri="{FF2B5EF4-FFF2-40B4-BE49-F238E27FC236}">
                  <a16:creationId xmlns:a16="http://schemas.microsoft.com/office/drawing/2014/main" id="{0474FC90-4657-4E3F-A7B8-BCC5AAC0D0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1" name="Oval 34">
              <a:extLst>
                <a:ext uri="{FF2B5EF4-FFF2-40B4-BE49-F238E27FC236}">
                  <a16:creationId xmlns:a16="http://schemas.microsoft.com/office/drawing/2014/main" id="{87DDE963-2116-478C-AE8D-2699C84E3E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2" name="Oval 35">
              <a:extLst>
                <a:ext uri="{FF2B5EF4-FFF2-40B4-BE49-F238E27FC236}">
                  <a16:creationId xmlns:a16="http://schemas.microsoft.com/office/drawing/2014/main" id="{BB054B71-0D98-4A9D-BBFE-F6AF90F526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3" name="Oval 36">
              <a:extLst>
                <a:ext uri="{FF2B5EF4-FFF2-40B4-BE49-F238E27FC236}">
                  <a16:creationId xmlns:a16="http://schemas.microsoft.com/office/drawing/2014/main" id="{1F34CBC5-7D98-4ADD-8D4B-2AADFAA23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4" name="Oval 37">
              <a:extLst>
                <a:ext uri="{FF2B5EF4-FFF2-40B4-BE49-F238E27FC236}">
                  <a16:creationId xmlns:a16="http://schemas.microsoft.com/office/drawing/2014/main" id="{D27DD862-12B5-4C63-832B-F1AB349739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5" name="Oval 38">
              <a:extLst>
                <a:ext uri="{FF2B5EF4-FFF2-40B4-BE49-F238E27FC236}">
                  <a16:creationId xmlns:a16="http://schemas.microsoft.com/office/drawing/2014/main" id="{8E3BE373-CBF1-43A4-ABED-7AD31CEA6D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6" name="Oval 39">
              <a:extLst>
                <a:ext uri="{FF2B5EF4-FFF2-40B4-BE49-F238E27FC236}">
                  <a16:creationId xmlns:a16="http://schemas.microsoft.com/office/drawing/2014/main" id="{768F02E6-3E3D-4401-AD4C-F232FD5A16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37" name="Line 40">
            <a:extLst>
              <a:ext uri="{FF2B5EF4-FFF2-40B4-BE49-F238E27FC236}">
                <a16:creationId xmlns:a16="http://schemas.microsoft.com/office/drawing/2014/main" id="{B1F4B687-E130-4A66-8021-2A0C9AD7C9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E4C90581-A991-42D4-9C50-8694E7E9E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>
            <a:extLst>
              <a:ext uri="{FF2B5EF4-FFF2-40B4-BE49-F238E27FC236}">
                <a16:creationId xmlns:a16="http://schemas.microsoft.com/office/drawing/2014/main" id="{F231FE80-3739-4F4A-8EE1-E1BAD35AA4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>
            <a:extLst>
              <a:ext uri="{FF2B5EF4-FFF2-40B4-BE49-F238E27FC236}">
                <a16:creationId xmlns:a16="http://schemas.microsoft.com/office/drawing/2014/main" id="{FEFB944D-9951-4341-8256-F554B6FA52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A6803-017D-4E75-A308-2E954A3F39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338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D453982-D152-4658-B213-A40C9EC79B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14A91E7-86AC-4926-82E6-D6CFD18751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6D639C6-8013-4265-9838-8DA3453370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DEAAF-788B-460A-8888-2221568E8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3470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C44DB0C-7533-422F-AA36-65E9DE70AB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05EF4D5-B227-4980-9982-C2966A202D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CD685AC-187D-4EF1-A7DC-015B717F4B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E4C58-CD0B-4D10-99F3-068767AEB0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939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6B49089-FD8E-4F0A-8A37-1B7C3E0DA9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3BB08A2-0E91-4950-A202-449FF68CD1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3F314D7-2290-4DF7-9B5E-E4A3577545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445E3-A026-493D-B41E-D4CBB9BC78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4923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224ACA4-5881-4439-BC25-1EA6A6287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26584CA-FF20-4005-B11F-4595549553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827466E0-3C6F-449D-A7A8-495760BBA9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C796C-05C6-4717-AC29-4AD9A697DE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449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805763-21C0-4CE4-9B16-6ABD418EB1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87639D-4ED2-4AD9-9348-DC7312ACC9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90AABBB-1400-41FC-9092-3595F6938E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9A1A9-6406-49B0-A9F2-1CAA825AFB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6855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85714D51-A395-4F50-B33D-058CE8834F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A8221368-8CEB-4E64-9B69-0A53A8EDB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437E4353-14F9-4939-9835-4728B8DCCA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C72DB-B97A-4350-9AE6-805E60FAB8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804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64DDF53-5C5C-4FFD-93CC-5852B6E43A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7C3B237-593C-4E6E-93C6-37BF6352BB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4FA3753-4332-4D84-8D8F-DBCEC87C12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ADF4D-3764-4D48-8D98-8C8D57F3E3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5600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B4BB9A71-51DA-4651-A9A9-DA78F422AD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6CE024C6-4788-4C31-8CBF-785E8E9A8B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A6FFEB35-CCEC-4218-BC64-3514A25848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50F08-E697-4DD4-8BF5-7DF838E94F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8625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11A801-0120-4EEB-B6D0-70D12AE617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CE7D02-2BB6-4B60-AF6A-A8D9E7C483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8E84C58-F75A-46F0-87FC-5019E8B6DE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1206B-859D-4DC4-801A-4A1D36A86B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2371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57A3D0-64CC-4E3E-A57D-8256E88A55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58B040-9381-4CCC-BA6E-FEB21791CC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9B7A1C9-ADE1-444B-A95A-FA6B65332C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AA4CD-6A88-4B39-BA4B-41FBA71F36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13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>
            <a:extLst>
              <a:ext uri="{FF2B5EF4-FFF2-40B4-BE49-F238E27FC236}">
                <a16:creationId xmlns:a16="http://schemas.microsoft.com/office/drawing/2014/main" id="{79AB09E7-C15E-41A7-95D1-14CE21A4A287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CD3179F-4245-43BA-9E77-281A137717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677853C-E75C-4333-9BE8-FEED7499B0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66146851-7F51-4E7C-A153-5C43A9A450F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AEAFE670-BBAF-4EA0-AFAA-68BDF36B354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27D4BEB4-58B6-4888-BC9C-4AB7CA739F1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8757E7C6-E009-418D-A431-30AD56AD6D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>
            <a:extLst>
              <a:ext uri="{FF2B5EF4-FFF2-40B4-BE49-F238E27FC236}">
                <a16:creationId xmlns:a16="http://schemas.microsoft.com/office/drawing/2014/main" id="{0D60ABFC-966D-469D-A20C-687E38E30835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>
              <a:extLst>
                <a:ext uri="{FF2B5EF4-FFF2-40B4-BE49-F238E27FC236}">
                  <a16:creationId xmlns:a16="http://schemas.microsoft.com/office/drawing/2014/main" id="{2ABD9913-479B-4D18-85D2-571A08CEB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Oval 10">
              <a:extLst>
                <a:ext uri="{FF2B5EF4-FFF2-40B4-BE49-F238E27FC236}">
                  <a16:creationId xmlns:a16="http://schemas.microsoft.com/office/drawing/2014/main" id="{11DAE019-BBBD-4EFF-AADB-01EBA8EDA5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5" name="Oval 11">
              <a:extLst>
                <a:ext uri="{FF2B5EF4-FFF2-40B4-BE49-F238E27FC236}">
                  <a16:creationId xmlns:a16="http://schemas.microsoft.com/office/drawing/2014/main" id="{EA8EDC52-FBC4-470A-911F-B07CB98AA4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6" name="Oval 12">
              <a:extLst>
                <a:ext uri="{FF2B5EF4-FFF2-40B4-BE49-F238E27FC236}">
                  <a16:creationId xmlns:a16="http://schemas.microsoft.com/office/drawing/2014/main" id="{8BC5E576-483A-43DC-A5BC-9DDCB4870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7" name="Oval 13">
              <a:extLst>
                <a:ext uri="{FF2B5EF4-FFF2-40B4-BE49-F238E27FC236}">
                  <a16:creationId xmlns:a16="http://schemas.microsoft.com/office/drawing/2014/main" id="{7E48D392-35AF-4DDD-B0BA-F4972B7D43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8" name="Oval 14">
              <a:extLst>
                <a:ext uri="{FF2B5EF4-FFF2-40B4-BE49-F238E27FC236}">
                  <a16:creationId xmlns:a16="http://schemas.microsoft.com/office/drawing/2014/main" id="{F6EDBCEA-7FBC-48D7-9CAE-E04A516DDD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9" name="Oval 15">
              <a:extLst>
                <a:ext uri="{FF2B5EF4-FFF2-40B4-BE49-F238E27FC236}">
                  <a16:creationId xmlns:a16="http://schemas.microsoft.com/office/drawing/2014/main" id="{65897DF7-150F-42D6-98D6-9BE096BE53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76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0" name="Oval 16">
              <a:extLst>
                <a:ext uri="{FF2B5EF4-FFF2-40B4-BE49-F238E27FC236}">
                  <a16:creationId xmlns:a16="http://schemas.microsoft.com/office/drawing/2014/main" id="{ED9C982E-1DC5-41DC-BED1-91DB4602FE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7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1" name="Oval 17">
              <a:extLst>
                <a:ext uri="{FF2B5EF4-FFF2-40B4-BE49-F238E27FC236}">
                  <a16:creationId xmlns:a16="http://schemas.microsoft.com/office/drawing/2014/main" id="{07B3B5CA-2D60-4D48-9A2E-E9D9861227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79" cy="7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2" name="Oval 18">
              <a:extLst>
                <a:ext uri="{FF2B5EF4-FFF2-40B4-BE49-F238E27FC236}">
                  <a16:creationId xmlns:a16="http://schemas.microsoft.com/office/drawing/2014/main" id="{7454C765-608C-4A1C-944B-5C55CB278D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76" cy="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3" name="Oval 19">
              <a:extLst>
                <a:ext uri="{FF2B5EF4-FFF2-40B4-BE49-F238E27FC236}">
                  <a16:creationId xmlns:a16="http://schemas.microsoft.com/office/drawing/2014/main" id="{A38D9A4D-EF22-422E-84AA-CA6570D15E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76" cy="7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4" name="Oval 20">
              <a:extLst>
                <a:ext uri="{FF2B5EF4-FFF2-40B4-BE49-F238E27FC236}">
                  <a16:creationId xmlns:a16="http://schemas.microsoft.com/office/drawing/2014/main" id="{4B20B839-54D9-4498-AA21-C0C0E34213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5" name="Oval 21">
              <a:extLst>
                <a:ext uri="{FF2B5EF4-FFF2-40B4-BE49-F238E27FC236}">
                  <a16:creationId xmlns:a16="http://schemas.microsoft.com/office/drawing/2014/main" id="{BA591947-ADA8-4707-A83D-8DA191F5F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6" name="Oval 22">
              <a:extLst>
                <a:ext uri="{FF2B5EF4-FFF2-40B4-BE49-F238E27FC236}">
                  <a16:creationId xmlns:a16="http://schemas.microsoft.com/office/drawing/2014/main" id="{991C4232-04E1-4E6D-B5D3-696CB03CAD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7" name="Oval 23">
              <a:extLst>
                <a:ext uri="{FF2B5EF4-FFF2-40B4-BE49-F238E27FC236}">
                  <a16:creationId xmlns:a16="http://schemas.microsoft.com/office/drawing/2014/main" id="{AC5E0434-909E-4AFF-A8F8-F33625250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8" name="Oval 24">
              <a:extLst>
                <a:ext uri="{FF2B5EF4-FFF2-40B4-BE49-F238E27FC236}">
                  <a16:creationId xmlns:a16="http://schemas.microsoft.com/office/drawing/2014/main" id="{EF7E17A6-7BC5-4C4F-9006-C537E354CF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9" name="Oval 25">
              <a:extLst>
                <a:ext uri="{FF2B5EF4-FFF2-40B4-BE49-F238E27FC236}">
                  <a16:creationId xmlns:a16="http://schemas.microsoft.com/office/drawing/2014/main" id="{46488777-3E46-468A-8D6D-FAAD998A83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0" name="Oval 26">
              <a:extLst>
                <a:ext uri="{FF2B5EF4-FFF2-40B4-BE49-F238E27FC236}">
                  <a16:creationId xmlns:a16="http://schemas.microsoft.com/office/drawing/2014/main" id="{7E96AFFB-5CAA-473C-80CF-503985614E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1" name="Oval 27">
              <a:extLst>
                <a:ext uri="{FF2B5EF4-FFF2-40B4-BE49-F238E27FC236}">
                  <a16:creationId xmlns:a16="http://schemas.microsoft.com/office/drawing/2014/main" id="{86DD2DD8-1386-4066-B87E-2B34728DA6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2" name="Oval 28">
              <a:extLst>
                <a:ext uri="{FF2B5EF4-FFF2-40B4-BE49-F238E27FC236}">
                  <a16:creationId xmlns:a16="http://schemas.microsoft.com/office/drawing/2014/main" id="{96A4D8D9-7C65-4C12-8383-822F0E0219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3" name="Oval 29">
              <a:extLst>
                <a:ext uri="{FF2B5EF4-FFF2-40B4-BE49-F238E27FC236}">
                  <a16:creationId xmlns:a16="http://schemas.microsoft.com/office/drawing/2014/main" id="{451763D8-7A8E-41A9-93A5-1FC6518D3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4" name="Oval 30">
              <a:extLst>
                <a:ext uri="{FF2B5EF4-FFF2-40B4-BE49-F238E27FC236}">
                  <a16:creationId xmlns:a16="http://schemas.microsoft.com/office/drawing/2014/main" id="{9F073C1E-C1AF-49BC-A555-867BC763D0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5" name="Oval 31">
              <a:extLst>
                <a:ext uri="{FF2B5EF4-FFF2-40B4-BE49-F238E27FC236}">
                  <a16:creationId xmlns:a16="http://schemas.microsoft.com/office/drawing/2014/main" id="{1614E9E1-624F-4579-B423-F687A3FA93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6" name="Oval 32">
              <a:extLst>
                <a:ext uri="{FF2B5EF4-FFF2-40B4-BE49-F238E27FC236}">
                  <a16:creationId xmlns:a16="http://schemas.microsoft.com/office/drawing/2014/main" id="{34DFD6B5-8C62-4AD9-A8B8-B8C8D7FC39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7" name="Oval 33">
              <a:extLst>
                <a:ext uri="{FF2B5EF4-FFF2-40B4-BE49-F238E27FC236}">
                  <a16:creationId xmlns:a16="http://schemas.microsoft.com/office/drawing/2014/main" id="{CDB5D6D3-7CA1-4CB5-9D14-954DD97B0F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76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8" name="Oval 34">
              <a:extLst>
                <a:ext uri="{FF2B5EF4-FFF2-40B4-BE49-F238E27FC236}">
                  <a16:creationId xmlns:a16="http://schemas.microsoft.com/office/drawing/2014/main" id="{61F13600-3807-4730-80FE-4E909C202C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9" name="Oval 35">
              <a:extLst>
                <a:ext uri="{FF2B5EF4-FFF2-40B4-BE49-F238E27FC236}">
                  <a16:creationId xmlns:a16="http://schemas.microsoft.com/office/drawing/2014/main" id="{33BDC076-9F73-40E6-A818-DAB4F90F33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79" cy="7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0" name="Oval 36">
              <a:extLst>
                <a:ext uri="{FF2B5EF4-FFF2-40B4-BE49-F238E27FC236}">
                  <a16:creationId xmlns:a16="http://schemas.microsoft.com/office/drawing/2014/main" id="{BB806055-E68E-47BE-B4C0-7882B5A06F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76" cy="76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1" name="Oval 37">
              <a:extLst>
                <a:ext uri="{FF2B5EF4-FFF2-40B4-BE49-F238E27FC236}">
                  <a16:creationId xmlns:a16="http://schemas.microsoft.com/office/drawing/2014/main" id="{0B382972-DE12-46DE-B342-3BBA7747D0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76" cy="76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2" name="Oval 38">
              <a:extLst>
                <a:ext uri="{FF2B5EF4-FFF2-40B4-BE49-F238E27FC236}">
                  <a16:creationId xmlns:a16="http://schemas.microsoft.com/office/drawing/2014/main" id="{214012AB-ADD6-4167-B208-A8A3A5C40C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3" name="Oval 39">
              <a:extLst>
                <a:ext uri="{FF2B5EF4-FFF2-40B4-BE49-F238E27FC236}">
                  <a16:creationId xmlns:a16="http://schemas.microsoft.com/office/drawing/2014/main" id="{A93AB761-7195-49C8-AC96-8B860C0BB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76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EA94846-7B62-4201-BF23-74D2A551F99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Enterprise Application Development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97230E3-D1D5-4CB9-BA5F-6439B503815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DC8376E0-0163-4B86-BC6A-21179D1EBF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Menus and toolbars in Java Swing---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B99AA975-B993-4BC6-83DF-7FB8A4111E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/>
              <a:t>JCheckBoxMenuItem</a:t>
            </a:r>
            <a:r>
              <a:rPr lang="en-IN" dirty="0"/>
              <a:t> — implements a menu that can be selected or deselected.</a:t>
            </a:r>
          </a:p>
          <a:p>
            <a:r>
              <a:rPr lang="en-IN" dirty="0" err="1"/>
              <a:t>JRadioButtonMenuItem</a:t>
            </a:r>
            <a:r>
              <a:rPr lang="en-IN" dirty="0"/>
              <a:t> — implements a radio button menu item, used for mutually exclusive selection.</a:t>
            </a:r>
          </a:p>
          <a:p>
            <a:r>
              <a:rPr lang="en-IN" dirty="0" err="1"/>
              <a:t>JToolBar</a:t>
            </a:r>
            <a:r>
              <a:rPr lang="en-IN" dirty="0"/>
              <a:t> — implements a toolbar, a component that is useful for displaying commonly used Actions or controls.</a:t>
            </a:r>
          </a:p>
        </p:txBody>
      </p:sp>
    </p:spTree>
    <p:extLst>
      <p:ext uri="{BB962C8B-B14F-4D97-AF65-F5344CB8AC3E}">
        <p14:creationId xmlns:p14="http://schemas.microsoft.com/office/powerpoint/2010/main" val="1565174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DC8376E0-0163-4B86-BC6A-21179D1EBF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Swing Tooltip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B99AA975-B993-4BC6-83DF-7FB8A4111E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Tooltips are part of the internal application's help system. Swing shows a small window if we hover a mouse pointer over an object that has a tooltip set.</a:t>
            </a:r>
          </a:p>
          <a:p>
            <a:r>
              <a:rPr lang="en-IN" dirty="0"/>
              <a:t>To enable a tooltip, we call the </a:t>
            </a:r>
            <a:r>
              <a:rPr lang="en-IN" dirty="0" err="1"/>
              <a:t>setTooltipText</a:t>
            </a:r>
            <a:r>
              <a:rPr lang="en-IN" dirty="0"/>
              <a:t>() method.</a:t>
            </a:r>
          </a:p>
        </p:txBody>
      </p:sp>
    </p:spTree>
    <p:extLst>
      <p:ext uri="{BB962C8B-B14F-4D97-AF65-F5344CB8AC3E}">
        <p14:creationId xmlns:p14="http://schemas.microsoft.com/office/powerpoint/2010/main" val="3904318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4890092-046F-43B9-BBD5-D675EAD928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Topics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5D84728-7D06-4EB1-A98A-B71CF4442B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dirty="0"/>
              <a:t>Java Lambda Expression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dirty="0"/>
              <a:t>Why use Lambda Expression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dirty="0"/>
              <a:t>Lambda Expression Syntax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/>
              <a:t>Example Code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/>
              <a:t>Menus </a:t>
            </a:r>
            <a:r>
              <a:rPr lang="en-US" altLang="en-US" dirty="0"/>
              <a:t>and Toolbars in Java Swing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dirty="0"/>
              <a:t>Swing Tooltip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568EFE8D-9D66-445E-9DD2-EB6C0DDF1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Java Lambda Expression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22BBC0AC-F549-4180-A9B2-D1047F976E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IN" altLang="en-US"/>
              <a:t>Lambda expression is a new and important feature of Java which was included in Java SE 8. </a:t>
            </a:r>
          </a:p>
          <a:p>
            <a:r>
              <a:rPr lang="en-IN" altLang="en-US"/>
              <a:t>It provides a clear and concise way to represent one method interface using an expression. It is very useful in collection library. It helps to iterate, filter and extract data from collection.</a:t>
            </a:r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E4563634-4B06-4A17-A1F9-D0B414AF4D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Java Lambda Expression….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A57D1FD0-7C04-4432-88C3-133B06E87B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IN" altLang="en-US" dirty="0"/>
              <a:t>The Lambda expression is used to provide the implementation of an interface which has functional interface. It saves a lot of code. We don't need to define the method again for providing the implementation. Here, we just write the implementation code.</a:t>
            </a:r>
          </a:p>
          <a:p>
            <a:r>
              <a:rPr lang="en-IN" altLang="en-US" dirty="0"/>
              <a:t>Java lambda expression is treated as a function, so compiler does not create</a:t>
            </a:r>
            <a:r>
              <a:rPr lang="en-IN" altLang="en-US" dirty="0">
                <a:highlight>
                  <a:srgbClr val="FFFF00"/>
                </a:highlight>
              </a:rPr>
              <a:t> .class </a:t>
            </a:r>
            <a:r>
              <a:rPr lang="en-IN" altLang="en-US" dirty="0"/>
              <a:t>file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D85AB7E5-40E7-445A-932D-527D9152BD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use Lambda Expression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4F26DCBC-D97C-436D-8A35-5D7BB9BDB5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IN" altLang="en-US" dirty="0"/>
              <a:t>To provide the implementation of Functional interface.</a:t>
            </a:r>
          </a:p>
          <a:p>
            <a:r>
              <a:rPr lang="en-IN" altLang="en-US" dirty="0"/>
              <a:t>Less coding</a:t>
            </a:r>
          </a:p>
          <a:p>
            <a:endParaRPr lang="en-I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517E3F8F-48C6-4B0B-B981-B6ADECBCE8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Lambda Expression Syntax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7D0884A3-715E-4D85-8094-F93B6D4408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IN" altLang="en-US"/>
              <a:t>Java lambda expression is consisted of three components.</a:t>
            </a:r>
          </a:p>
          <a:p>
            <a:pPr marL="857250" lvl="1" indent="-514350">
              <a:buFont typeface="Arial" panose="020B0604020202020204" pitchFamily="34" charset="0"/>
              <a:buAutoNum type="arabicPeriod"/>
            </a:pPr>
            <a:r>
              <a:rPr lang="en-IN" altLang="en-US" b="1"/>
              <a:t>Argument-list:</a:t>
            </a:r>
            <a:r>
              <a:rPr lang="en-IN" altLang="en-US"/>
              <a:t> It can be empty or non-empty as well.</a:t>
            </a:r>
          </a:p>
          <a:p>
            <a:pPr marL="857250" lvl="1" indent="-514350">
              <a:buFont typeface="Arial" panose="020B0604020202020204" pitchFamily="34" charset="0"/>
              <a:buAutoNum type="arabicPeriod"/>
            </a:pPr>
            <a:r>
              <a:rPr lang="en-IN" altLang="en-US" b="1"/>
              <a:t>Arrow-token:</a:t>
            </a:r>
            <a:r>
              <a:rPr lang="en-IN" altLang="en-US"/>
              <a:t> It is used to link arguments-list and body of expression.</a:t>
            </a:r>
          </a:p>
          <a:p>
            <a:pPr marL="857250" lvl="1" indent="-514350">
              <a:buFont typeface="Arial" panose="020B0604020202020204" pitchFamily="34" charset="0"/>
              <a:buAutoNum type="arabicPeriod"/>
            </a:pPr>
            <a:r>
              <a:rPr lang="en-IN" altLang="en-US" b="1"/>
              <a:t>Body:</a:t>
            </a:r>
            <a:r>
              <a:rPr lang="en-IN" altLang="en-US"/>
              <a:t> It contains expressions and statements for lambda expression.</a:t>
            </a:r>
          </a:p>
          <a:p>
            <a:r>
              <a:rPr lang="en-US" altLang="en-US"/>
              <a:t>(argument-list) -&gt; {body}</a:t>
            </a:r>
            <a:endParaRPr lang="en-I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CA2D6084-5533-4BAA-991E-F8232D500B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Without Java Lambda Expression- ActionListner 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4F514E92-3B1A-4E95-9302-4B8CA95E3D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IN" altLang="en-US"/>
              <a:t> exit.addActionListener(new ActionListener() {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IN" altLang="en-US"/>
              <a:t>     @Override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IN" altLang="en-US"/>
              <a:t>      public void actionPerformed(ActionEvent            event) {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IN" altLang="en-US"/>
              <a:t>                System.exit(0);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IN" altLang="en-US"/>
              <a:t>            }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IN" altLang="en-US"/>
              <a:t>        });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DC8376E0-0163-4B86-BC6A-21179D1EBF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With Java Lambda Expression- ActionListner 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B99AA975-B993-4BC6-83DF-7FB8A4111E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IN" altLang="en-US"/>
              <a:t> exit.addActionListener(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IN" altLang="en-US"/>
              <a:t>           (event)-&gt; System.exit(0));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DC8376E0-0163-4B86-BC6A-21179D1EBF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Menus and toolbars in Java Swing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B99AA975-B993-4BC6-83DF-7FB8A4111E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We are going to use the following components:</a:t>
            </a:r>
          </a:p>
          <a:p>
            <a:r>
              <a:rPr lang="en-US" dirty="0" err="1"/>
              <a:t>JMenuBar</a:t>
            </a:r>
            <a:r>
              <a:rPr lang="en-US" dirty="0"/>
              <a:t> — implements a menu bar.</a:t>
            </a:r>
          </a:p>
          <a:p>
            <a:r>
              <a:rPr lang="en-IN" dirty="0" err="1"/>
              <a:t>JMenu</a:t>
            </a:r>
            <a:r>
              <a:rPr lang="en-IN" dirty="0"/>
              <a:t> — implements a menu, a popup window containing </a:t>
            </a:r>
            <a:r>
              <a:rPr lang="en-IN" dirty="0" err="1"/>
              <a:t>JMenuItems</a:t>
            </a:r>
            <a:r>
              <a:rPr lang="en-IN" dirty="0"/>
              <a:t> that is displayed when the user selects an item on the </a:t>
            </a:r>
            <a:r>
              <a:rPr lang="en-IN" dirty="0" err="1"/>
              <a:t>JMenuBar</a:t>
            </a:r>
            <a:r>
              <a:rPr lang="en-IN" dirty="0"/>
              <a:t>.</a:t>
            </a:r>
          </a:p>
          <a:p>
            <a:r>
              <a:rPr lang="en-IN" dirty="0" err="1"/>
              <a:t>JMenuItem</a:t>
            </a:r>
            <a:r>
              <a:rPr lang="en-IN" dirty="0"/>
              <a:t> — implements an item in a menu. It is selected by the user to perform an action.</a:t>
            </a:r>
          </a:p>
        </p:txBody>
      </p:sp>
    </p:spTree>
    <p:extLst>
      <p:ext uri="{BB962C8B-B14F-4D97-AF65-F5344CB8AC3E}">
        <p14:creationId xmlns:p14="http://schemas.microsoft.com/office/powerpoint/2010/main" val="1478915069"/>
      </p:ext>
    </p:extLst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827</TotalTime>
  <Words>380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Network</vt:lpstr>
      <vt:lpstr>Enterprise Application Development</vt:lpstr>
      <vt:lpstr>Topics</vt:lpstr>
      <vt:lpstr>Java Lambda Expression</vt:lpstr>
      <vt:lpstr>Java Lambda Expression….</vt:lpstr>
      <vt:lpstr>Why use Lambda Expression</vt:lpstr>
      <vt:lpstr>Lambda Expression Syntax</vt:lpstr>
      <vt:lpstr>Without Java Lambda Expression- ActionListner </vt:lpstr>
      <vt:lpstr>With Java Lambda Expression- ActionListner </vt:lpstr>
      <vt:lpstr>Menus and toolbars in Java Swing</vt:lpstr>
      <vt:lpstr>Menus and toolbars in Java Swing---</vt:lpstr>
      <vt:lpstr>Swing Tooltip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Tariq Mahmood</cp:lastModifiedBy>
  <cp:revision>94</cp:revision>
  <cp:lastPrinted>1601-01-01T00:00:00Z</cp:lastPrinted>
  <dcterms:created xsi:type="dcterms:W3CDTF">1601-01-01T00:00:00Z</dcterms:created>
  <dcterms:modified xsi:type="dcterms:W3CDTF">2020-05-03T00:02:31Z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