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Strategic Alignment, Activity and Workflow Modeling, and Business Rules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5589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Derivation of a Workflow Model from Activity 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</a:t>
            </a:r>
            <a:r>
              <a:rPr lang="en-US" dirty="0" smtClean="0"/>
              <a:t>ow start to define a workflow model from the activity decomposition hierarchy in Figure, which illustrates an activity flowchart in the bottom part of the </a:t>
            </a:r>
            <a:r>
              <a:rPr lang="en-US" dirty="0"/>
              <a:t>figure that has been derived from the activity decomposition hierarchy diagram </a:t>
            </a:r>
            <a:r>
              <a:rPr lang="en-US" dirty="0" smtClean="0"/>
              <a:t>above it.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This flowchart is a transitional activity hierarchy diagram that illustrates a </a:t>
            </a:r>
            <a:r>
              <a:rPr lang="en-US" dirty="0"/>
              <a:t>potential process sequence for execution of the various tasks in the activity. </a:t>
            </a:r>
            <a:r>
              <a:rPr lang="en-US" dirty="0" smtClean="0"/>
              <a:t>Decomposition diagram does not consider external tasks that may also have to be carried out </a:t>
            </a:r>
            <a:r>
              <a:rPr lang="en-US" dirty="0"/>
              <a:t>during execution.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When  </a:t>
            </a:r>
            <a:r>
              <a:rPr lang="en-US" dirty="0"/>
              <a:t>the external tasks are added to the transitional activity flowchart. The result is now a workflow diagram.</a:t>
            </a:r>
          </a:p>
        </p:txBody>
      </p:sp>
    </p:spTree>
    <p:extLst>
      <p:ext uri="{BB962C8B-B14F-4D97-AF65-F5344CB8AC3E}">
        <p14:creationId xmlns:p14="http://schemas.microsoft.com/office/powerpoint/2010/main" val="2192437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Derivation of a Workflow Model from Activity Maps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56" y="1930400"/>
            <a:ext cx="8525813" cy="4290096"/>
          </a:xfrm>
        </p:spPr>
      </p:pic>
    </p:spTree>
    <p:extLst>
      <p:ext uri="{BB962C8B-B14F-4D97-AF65-F5344CB8AC3E}">
        <p14:creationId xmlns:p14="http://schemas.microsoft.com/office/powerpoint/2010/main" val="2025938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Derivation of a Workflow Model from Activity 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the external tasks Post open job and Receive job application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When applicant skills are compared to required job skills, a decision is </a:t>
            </a:r>
            <a:r>
              <a:rPr lang="en-US" smtClean="0"/>
              <a:t>made  for any </a:t>
            </a:r>
            <a:r>
              <a:rPr lang="en-US" dirty="0"/>
              <a:t>qualified applicants to carry out the external task of Conduct job interview.</a:t>
            </a:r>
          </a:p>
        </p:txBody>
      </p:sp>
    </p:spTree>
    <p:extLst>
      <p:ext uri="{BB962C8B-B14F-4D97-AF65-F5344CB8AC3E}">
        <p14:creationId xmlns:p14="http://schemas.microsoft.com/office/powerpoint/2010/main" val="136986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workflow models can be derived using </a:t>
            </a:r>
            <a:r>
              <a:rPr lang="en-US" dirty="0" smtClean="0"/>
              <a:t>data </a:t>
            </a:r>
            <a:r>
              <a:rPr lang="en-US" dirty="0"/>
              <a:t>maps and activity maps</a:t>
            </a:r>
          </a:p>
        </p:txBody>
      </p:sp>
    </p:spTree>
    <p:extLst>
      <p:ext uri="{BB962C8B-B14F-4D97-AF65-F5344CB8AC3E}">
        <p14:creationId xmlns:p14="http://schemas.microsoft.com/office/powerpoint/2010/main" val="44031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 </a:t>
            </a:r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workflow model is the sequential series of tasks and decision that make up a business process.</a:t>
            </a:r>
          </a:p>
          <a:p>
            <a:r>
              <a:rPr lang="en-US" dirty="0" smtClean="0"/>
              <a:t>How project work and  helps them streamline and optimize it for best result </a:t>
            </a:r>
            <a:r>
              <a:rPr lang="en-US" smtClean="0"/>
              <a:t>and  efficiency.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5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smtClean="0"/>
              <a:t>data </a:t>
            </a:r>
            <a:r>
              <a:rPr lang="en-US" dirty="0"/>
              <a:t>Maps for Workflow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8193"/>
            <a:ext cx="8596668" cy="4573170"/>
          </a:xfrm>
        </p:spPr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can use </a:t>
            </a:r>
            <a:r>
              <a:rPr lang="en-US" dirty="0" smtClean="0"/>
              <a:t>data </a:t>
            </a:r>
            <a:r>
              <a:rPr lang="en-US" dirty="0"/>
              <a:t>maps and activity models </a:t>
            </a:r>
            <a:r>
              <a:rPr lang="en-US" dirty="0" smtClean="0"/>
              <a:t>to derive workflow models</a:t>
            </a:r>
            <a:r>
              <a:rPr lang="en-US" dirty="0"/>
              <a:t>. This is a very simple data map, but </a:t>
            </a:r>
            <a:r>
              <a:rPr lang="en-US" dirty="0" smtClean="0"/>
              <a:t>it will serve our purpose to derive a workflow model.</a:t>
            </a:r>
          </a:p>
          <a:p>
            <a:r>
              <a:rPr lang="en-US" dirty="0" smtClean="0"/>
              <a:t> We will use the entity dependency </a:t>
            </a:r>
            <a:r>
              <a:rPr lang="en-US" dirty="0"/>
              <a:t>analysis method </a:t>
            </a:r>
            <a:r>
              <a:rPr lang="en-US" dirty="0" smtClean="0"/>
              <a:t> </a:t>
            </a:r>
            <a:r>
              <a:rPr lang="en-US" dirty="0"/>
              <a:t>to identify activities in the data map and derive subproject clusters and then a project map, as discussed in the following paragraphs and associated figures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0" y="3438659"/>
            <a:ext cx="6825803" cy="282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13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data Maps for Workflow Modeling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Figure </a:t>
            </a:r>
            <a:r>
              <a:rPr lang="en-US" dirty="0"/>
              <a:t>uses </a:t>
            </a:r>
            <a:r>
              <a:rPr lang="en-US" dirty="0" smtClean="0"/>
              <a:t>dashed-dotted </a:t>
            </a:r>
            <a:r>
              <a:rPr lang="en-US" dirty="0"/>
              <a:t>line to highlight the first </a:t>
            </a:r>
            <a:r>
              <a:rPr lang="en-US" dirty="0" smtClean="0"/>
              <a:t>end-point entity: JOB SKILL. </a:t>
            </a:r>
          </a:p>
          <a:p>
            <a:r>
              <a:rPr lang="en-US" dirty="0" smtClean="0"/>
              <a:t>We can see this is an intersecting entity ,formed by the </a:t>
            </a:r>
            <a:r>
              <a:rPr lang="en-US" dirty="0"/>
              <a:t>decomposition of the many-to-many association that otherwise would exist between SKILL and </a:t>
            </a:r>
            <a:r>
              <a:rPr lang="en-US" dirty="0" smtClean="0"/>
              <a:t>JOB.</a:t>
            </a:r>
          </a:p>
          <a:p>
            <a:r>
              <a:rPr lang="en-US" dirty="0" smtClean="0"/>
              <a:t> </a:t>
            </a:r>
            <a:r>
              <a:rPr lang="en-US" dirty="0"/>
              <a:t>It represents the activity that is called Job Skill Management in this example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Using entity dependency analysis with the highlighted data map subset.</a:t>
            </a:r>
          </a:p>
          <a:p>
            <a:r>
              <a:rPr lang="en-US" dirty="0" smtClean="0"/>
              <a:t> we can derive the following project plan for implementation of this activity </a:t>
            </a:r>
            <a:r>
              <a:rPr lang="en-US" dirty="0"/>
              <a:t>as a subproject cluster. This cluster is also called Job Skill Management</a:t>
            </a:r>
            <a:r>
              <a:rPr lang="en-US" dirty="0" smtClean="0"/>
              <a:t>.</a:t>
            </a:r>
          </a:p>
          <a:p>
            <a:r>
              <a:rPr lang="en-US" dirty="0"/>
              <a:t>. Using entity dependency analysis </a:t>
            </a:r>
            <a:r>
              <a:rPr lang="en-US" dirty="0" smtClean="0"/>
              <a:t>, there are two cluster that exist:</a:t>
            </a:r>
          </a:p>
          <a:p>
            <a:pPr marL="0" indent="0">
              <a:buNone/>
            </a:pPr>
            <a:r>
              <a:rPr lang="en-US" dirty="0"/>
              <a:t>1.. JOB SKILL </a:t>
            </a:r>
            <a:r>
              <a:rPr lang="en-US" dirty="0" smtClean="0"/>
              <a:t>MANAGEMENT</a:t>
            </a:r>
          </a:p>
          <a:p>
            <a:pPr marL="0" indent="0">
              <a:buNone/>
            </a:pPr>
            <a:r>
              <a:rPr lang="en-US" dirty="0"/>
              <a:t>2… </a:t>
            </a:r>
            <a:r>
              <a:rPr lang="en-US" dirty="0" smtClean="0"/>
              <a:t>EMPLOYEE </a:t>
            </a:r>
            <a:r>
              <a:rPr lang="en-US" dirty="0"/>
              <a:t>SKILL MANAGEMENT</a:t>
            </a:r>
          </a:p>
        </p:txBody>
      </p:sp>
    </p:spTree>
    <p:extLst>
      <p:ext uri="{BB962C8B-B14F-4D97-AF65-F5344CB8AC3E}">
        <p14:creationId xmlns:p14="http://schemas.microsoft.com/office/powerpoint/2010/main" val="296411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data Maps for Workflow Modeling</a:t>
            </a:r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313" y="2112135"/>
            <a:ext cx="6529587" cy="3773510"/>
          </a:xfrm>
        </p:spPr>
      </p:pic>
    </p:spTree>
    <p:extLst>
      <p:ext uri="{BB962C8B-B14F-4D97-AF65-F5344CB8AC3E}">
        <p14:creationId xmlns:p14="http://schemas.microsoft.com/office/powerpoint/2010/main" val="1959486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Derivation of Activity Models from </a:t>
            </a:r>
            <a:r>
              <a:rPr lang="en-US" dirty="0" smtClean="0"/>
              <a:t>data Maps\project maps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project map derived from the data map gives us insight into the possible </a:t>
            </a:r>
            <a:r>
              <a:rPr lang="en-US" dirty="0" smtClean="0"/>
              <a:t>relationship that also exists between the two activities represented by these subprojects.</a:t>
            </a:r>
          </a:p>
          <a:p>
            <a:r>
              <a:rPr lang="en-US" dirty="0" smtClean="0"/>
              <a:t> This makes sense, because a Job Skill Management activity determines skills needed for a job, where as an Employee Skill Management activity indicates employees with </a:t>
            </a:r>
            <a:r>
              <a:rPr lang="en-US" dirty="0"/>
              <a:t>required skills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output from the Job Skill Management activity is a list of required skills. This provides input to the Employee Skill Management activity. The project map therefore is a starting point to develop activity maps.</a:t>
            </a:r>
          </a:p>
        </p:txBody>
      </p:sp>
    </p:spTree>
    <p:extLst>
      <p:ext uri="{BB962C8B-B14F-4D97-AF65-F5344CB8AC3E}">
        <p14:creationId xmlns:p14="http://schemas.microsoft.com/office/powerpoint/2010/main" val="92177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Derivation of Activity Models from data Maps\project maps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data map </a:t>
            </a:r>
            <a:r>
              <a:rPr lang="en-US" dirty="0" smtClean="0"/>
              <a:t>in figure </a:t>
            </a:r>
            <a:r>
              <a:rPr lang="en-US" dirty="0"/>
              <a:t>suggests that an employee who does not have required skills for one job may instead be assigned to another job. The result is an embryonic activity map with a feedback loop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Using activity modeling as described , sub activities can now be defined for these two activities.</a:t>
            </a:r>
          </a:p>
          <a:p>
            <a:r>
              <a:rPr lang="en-US" dirty="0"/>
              <a:t>Job Skill Management requires three tasks as sub activities: Develop job description, Compare applicant skills to job, and Increase job skill levels.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72" y="2966320"/>
            <a:ext cx="5190187" cy="135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45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Derivation of Activity Models from data Maps\project maps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Similarly</a:t>
            </a:r>
            <a:r>
              <a:rPr lang="en-US" dirty="0"/>
              <a:t>, Employee Skill </a:t>
            </a:r>
            <a:r>
              <a:rPr lang="en-US" dirty="0" smtClean="0"/>
              <a:t>Management has three tasks as sub activities: Develop employee training log, Determine work assignment, and Document additional training.</a:t>
            </a:r>
          </a:p>
          <a:p>
            <a:r>
              <a:rPr lang="en-US" dirty="0" smtClean="0"/>
              <a:t>Figure 2 shows these </a:t>
            </a:r>
            <a:r>
              <a:rPr lang="en-US" dirty="0"/>
              <a:t>activities and their </a:t>
            </a:r>
            <a:r>
              <a:rPr lang="en-US" dirty="0" smtClean="0"/>
              <a:t>sub activities </a:t>
            </a:r>
            <a:r>
              <a:rPr lang="en-US" dirty="0"/>
              <a:t>in a </a:t>
            </a:r>
            <a:r>
              <a:rPr lang="en-US" dirty="0" smtClean="0"/>
              <a:t>decomposition diagram that shows the </a:t>
            </a:r>
            <a:r>
              <a:rPr lang="en-US" dirty="0"/>
              <a:t>activity hierarchy.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1790164"/>
            <a:ext cx="8976574" cy="236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3611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</TotalTime>
  <Words>679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Lecture 11</vt:lpstr>
      <vt:lpstr>Introduction</vt:lpstr>
      <vt:lpstr>Workflow Modeling</vt:lpstr>
      <vt:lpstr>Using data Maps for Workflow Modeling</vt:lpstr>
      <vt:lpstr>Using data Maps for Workflow Modeling</vt:lpstr>
      <vt:lpstr>Using data Maps for Workflow Modeling</vt:lpstr>
      <vt:lpstr>Derivation of Activity Models from data Maps\project maps  </vt:lpstr>
      <vt:lpstr>Derivation of Activity Models from data Maps\project maps  </vt:lpstr>
      <vt:lpstr>Derivation of Activity Models from data Maps\project maps  </vt:lpstr>
      <vt:lpstr>Derivation of a Workflow Model from Activity Maps</vt:lpstr>
      <vt:lpstr>Derivation of a Workflow Model from Activity Maps</vt:lpstr>
      <vt:lpstr>Derivation of a Workflow Model from Activity Maps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</dc:title>
  <dc:creator>Windows User</dc:creator>
  <cp:lastModifiedBy>Windows User</cp:lastModifiedBy>
  <cp:revision>21</cp:revision>
  <dcterms:created xsi:type="dcterms:W3CDTF">2019-05-01T18:12:49Z</dcterms:created>
  <dcterms:modified xsi:type="dcterms:W3CDTF">2019-05-03T06:45:06Z</dcterms:modified>
</cp:coreProperties>
</file>